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3" r:id="rId2"/>
    <p:sldId id="290" r:id="rId3"/>
    <p:sldId id="281" r:id="rId4"/>
    <p:sldId id="291" r:id="rId5"/>
    <p:sldId id="292" r:id="rId6"/>
    <p:sldId id="293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00"/>
    <a:srgbClr val="FFCC66"/>
    <a:srgbClr val="800000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1" d="100"/>
          <a:sy n="41" d="100"/>
        </p:scale>
        <p:origin x="1410" y="5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D3B317A2-72E4-408C-80D3-056AB944A3ED}"/>
              </a:ext>
            </a:extLst>
          </p:cNvPr>
          <p:cNvGrpSpPr/>
          <p:nvPr/>
        </p:nvGrpSpPr>
        <p:grpSpPr>
          <a:xfrm>
            <a:off x="429747" y="457201"/>
            <a:ext cx="5998505" cy="8991598"/>
            <a:chOff x="580845" y="609706"/>
            <a:chExt cx="8744310" cy="5638588"/>
          </a:xfrm>
        </p:grpSpPr>
        <p:sp>
          <p:nvSpPr>
            <p:cNvPr id="4" name="星: 24 pt 3">
              <a:extLst>
                <a:ext uri="{FF2B5EF4-FFF2-40B4-BE49-F238E27FC236}">
                  <a16:creationId xmlns:a16="http://schemas.microsoft.com/office/drawing/2014/main" id="{3350037E-29C1-4335-BBE1-86E7BFBB9E6C}"/>
                </a:ext>
              </a:extLst>
            </p:cNvPr>
            <p:cNvSpPr/>
            <p:nvPr/>
          </p:nvSpPr>
          <p:spPr bwMode="auto">
            <a:xfrm>
              <a:off x="580845" y="609706"/>
              <a:ext cx="8744310" cy="5638588"/>
            </a:xfrm>
            <a:prstGeom prst="star24">
              <a:avLst>
                <a:gd name="adj" fmla="val 41328"/>
              </a:avLst>
            </a:prstGeom>
            <a:solidFill>
              <a:srgbClr val="FFCC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星: 24 pt 5">
              <a:extLst>
                <a:ext uri="{FF2B5EF4-FFF2-40B4-BE49-F238E27FC236}">
                  <a16:creationId xmlns:a16="http://schemas.microsoft.com/office/drawing/2014/main" id="{539EA617-1D9A-4354-A93B-5B3269B20D85}"/>
                </a:ext>
              </a:extLst>
            </p:cNvPr>
            <p:cNvSpPr/>
            <p:nvPr/>
          </p:nvSpPr>
          <p:spPr bwMode="auto">
            <a:xfrm>
              <a:off x="1695500" y="1328468"/>
              <a:ext cx="6515000" cy="4201064"/>
            </a:xfrm>
            <a:prstGeom prst="star24">
              <a:avLst>
                <a:gd name="adj" fmla="val 41328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星: 24 pt 6">
              <a:extLst>
                <a:ext uri="{FF2B5EF4-FFF2-40B4-BE49-F238E27FC236}">
                  <a16:creationId xmlns:a16="http://schemas.microsoft.com/office/drawing/2014/main" id="{259817D8-937E-498D-B7A9-975504AAAFF0}"/>
                </a:ext>
              </a:extLst>
            </p:cNvPr>
            <p:cNvSpPr/>
            <p:nvPr/>
          </p:nvSpPr>
          <p:spPr bwMode="auto">
            <a:xfrm>
              <a:off x="2779104" y="2027208"/>
              <a:ext cx="4347792" cy="2803584"/>
            </a:xfrm>
            <a:prstGeom prst="star24">
              <a:avLst>
                <a:gd name="adj" fmla="val 41328"/>
              </a:avLst>
            </a:prstGeom>
            <a:solidFill>
              <a:srgbClr val="FFFF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9F8A873D-1E8B-45BF-AF54-A13BF6682BAE}"/>
              </a:ext>
            </a:extLst>
          </p:cNvPr>
          <p:cNvSpPr txBox="1"/>
          <p:nvPr/>
        </p:nvSpPr>
        <p:spPr>
          <a:xfrm rot="5400000">
            <a:off x="-1170137" y="3272819"/>
            <a:ext cx="9173982" cy="334396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16000" dirty="0">
                <a:ln w="38100">
                  <a:solidFill>
                    <a:schemeClr val="bg1"/>
                  </a:solidFill>
                </a:ln>
                <a:effectLst/>
              </a:rPr>
              <a:t>開けるな</a:t>
            </a:r>
            <a:endParaRPr lang="en-US" altLang="ja-JP" sz="16000" dirty="0">
              <a:ln w="38100">
                <a:solidFill>
                  <a:schemeClr val="bg1"/>
                </a:solidFill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199008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01E64EC4-AACC-4121-8A4F-D44976294749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C031FF5-0C31-4AA5-99D8-A6DC0CF47807}"/>
              </a:ext>
            </a:extLst>
          </p:cNvPr>
          <p:cNvSpPr txBox="1"/>
          <p:nvPr/>
        </p:nvSpPr>
        <p:spPr>
          <a:xfrm rot="5400000">
            <a:off x="928838" y="4174542"/>
            <a:ext cx="7870298" cy="154051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16000" dirty="0">
                <a:solidFill>
                  <a:srgbClr val="FFFF00"/>
                </a:solidFill>
                <a:effectLst/>
              </a:rPr>
              <a:t>関係者以外</a:t>
            </a:r>
            <a:endParaRPr lang="en-US" altLang="ja-JP" sz="16000" dirty="0">
              <a:solidFill>
                <a:srgbClr val="FFFF00"/>
              </a:solidFill>
              <a:effectLst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DB51DB6F-668E-4E92-8B76-76989BE4912A}"/>
              </a:ext>
            </a:extLst>
          </p:cNvPr>
          <p:cNvSpPr txBox="1"/>
          <p:nvPr/>
        </p:nvSpPr>
        <p:spPr>
          <a:xfrm rot="5400000">
            <a:off x="-1475628" y="3670632"/>
            <a:ext cx="7870298" cy="254833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16000" dirty="0">
                <a:effectLst/>
              </a:rPr>
              <a:t>開けないで</a:t>
            </a:r>
            <a:endParaRPr lang="en-US" altLang="ja-JP" sz="160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7448018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E948F3D-494D-4B61-9DFB-E0B233E42F15}"/>
              </a:ext>
            </a:extLst>
          </p:cNvPr>
          <p:cNvSpPr/>
          <p:nvPr/>
        </p:nvSpPr>
        <p:spPr>
          <a:xfrm>
            <a:off x="101976" y="2282412"/>
            <a:ext cx="6616875" cy="4526611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F5D25D18-7412-4E02-9B48-D4389F8A0489}"/>
              </a:ext>
            </a:extLst>
          </p:cNvPr>
          <p:cNvSpPr txBox="1"/>
          <p:nvPr/>
        </p:nvSpPr>
        <p:spPr>
          <a:xfrm>
            <a:off x="352561" y="7195930"/>
            <a:ext cx="6107874" cy="225757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開けるな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1D5C0F3B-0885-4129-B603-BB860715BD37}"/>
              </a:ext>
            </a:extLst>
          </p:cNvPr>
          <p:cNvSpPr txBox="1"/>
          <p:nvPr/>
        </p:nvSpPr>
        <p:spPr>
          <a:xfrm>
            <a:off x="352561" y="377687"/>
            <a:ext cx="6107874" cy="16612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 ドアを 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95B8792B-C146-4A9F-8E05-C491BAC2DD86}"/>
              </a:ext>
            </a:extLst>
          </p:cNvPr>
          <p:cNvGrpSpPr/>
          <p:nvPr/>
        </p:nvGrpSpPr>
        <p:grpSpPr>
          <a:xfrm>
            <a:off x="1583611" y="2717272"/>
            <a:ext cx="3680807" cy="3602772"/>
            <a:chOff x="3378489" y="240142"/>
            <a:chExt cx="3017520" cy="2953546"/>
          </a:xfrm>
        </p:grpSpPr>
        <p:sp>
          <p:nvSpPr>
            <p:cNvPr id="32" name="四角形: 角を丸くする 31">
              <a:extLst>
                <a:ext uri="{FF2B5EF4-FFF2-40B4-BE49-F238E27FC236}">
                  <a16:creationId xmlns:a16="http://schemas.microsoft.com/office/drawing/2014/main" id="{83D47371-A474-4730-99AE-92A9B3F8D7AE}"/>
                </a:ext>
              </a:extLst>
            </p:cNvPr>
            <p:cNvSpPr/>
            <p:nvPr/>
          </p:nvSpPr>
          <p:spPr bwMode="auto">
            <a:xfrm>
              <a:off x="3507716" y="342851"/>
              <a:ext cx="2835266" cy="2782757"/>
            </a:xfrm>
            <a:prstGeom prst="roundRect">
              <a:avLst>
                <a:gd name="adj" fmla="val 613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67F51E36-7497-4040-84CC-75A84AE024A2}"/>
                </a:ext>
              </a:extLst>
            </p:cNvPr>
            <p:cNvSpPr/>
            <p:nvPr/>
          </p:nvSpPr>
          <p:spPr bwMode="auto">
            <a:xfrm>
              <a:off x="3378489" y="240142"/>
              <a:ext cx="3017520" cy="2953546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32CB1E8C-4A36-4794-909B-B814DA22427A}"/>
                </a:ext>
              </a:extLst>
            </p:cNvPr>
            <p:cNvGrpSpPr/>
            <p:nvPr/>
          </p:nvGrpSpPr>
          <p:grpSpPr>
            <a:xfrm>
              <a:off x="3812284" y="687795"/>
              <a:ext cx="2119660" cy="2163411"/>
              <a:chOff x="4379681" y="2512788"/>
              <a:chExt cx="1690642" cy="1725538"/>
            </a:xfrm>
          </p:grpSpPr>
          <p:grpSp>
            <p:nvGrpSpPr>
              <p:cNvPr id="51" name="グループ化 50">
                <a:extLst>
                  <a:ext uri="{FF2B5EF4-FFF2-40B4-BE49-F238E27FC236}">
                    <a16:creationId xmlns:a16="http://schemas.microsoft.com/office/drawing/2014/main" id="{B69DFD3E-B710-421B-B7DE-2F6F81D88778}"/>
                  </a:ext>
                </a:extLst>
              </p:cNvPr>
              <p:cNvGrpSpPr/>
              <p:nvPr/>
            </p:nvGrpSpPr>
            <p:grpSpPr>
              <a:xfrm flipH="1">
                <a:off x="4379681" y="2512788"/>
                <a:ext cx="754538" cy="1725538"/>
                <a:chOff x="1307487" y="407318"/>
                <a:chExt cx="926198" cy="1725538"/>
              </a:xfrm>
            </p:grpSpPr>
            <p:sp>
              <p:nvSpPr>
                <p:cNvPr id="54" name="台形 53">
                  <a:extLst>
                    <a:ext uri="{FF2B5EF4-FFF2-40B4-BE49-F238E27FC236}">
                      <a16:creationId xmlns:a16="http://schemas.microsoft.com/office/drawing/2014/main" id="{8124CBD1-9326-46A2-9B94-CFF2B9407216}"/>
                    </a:ext>
                  </a:extLst>
                </p:cNvPr>
                <p:cNvSpPr/>
                <p:nvPr/>
              </p:nvSpPr>
              <p:spPr>
                <a:xfrm rot="16200000">
                  <a:off x="884958" y="829847"/>
                  <a:ext cx="1725538" cy="880479"/>
                </a:xfrm>
                <a:prstGeom prst="trapezoid">
                  <a:avLst>
                    <a:gd name="adj" fmla="val 19774"/>
                  </a:avLst>
                </a:prstGeom>
                <a:solidFill>
                  <a:sysClr val="windowText" lastClr="000000"/>
                </a:solidFill>
                <a:ln w="762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5" name="台形 54">
                  <a:extLst>
                    <a:ext uri="{FF2B5EF4-FFF2-40B4-BE49-F238E27FC236}">
                      <a16:creationId xmlns:a16="http://schemas.microsoft.com/office/drawing/2014/main" id="{6B1AFE6D-AF08-401E-AD26-B9B2FB87BA98}"/>
                    </a:ext>
                  </a:extLst>
                </p:cNvPr>
                <p:cNvSpPr/>
                <p:nvPr/>
              </p:nvSpPr>
              <p:spPr>
                <a:xfrm rot="16200000" flipV="1">
                  <a:off x="1348057" y="1247227"/>
                  <a:ext cx="1725538" cy="45719"/>
                </a:xfrm>
                <a:prstGeom prst="trapezoid">
                  <a:avLst>
                    <a:gd name="adj" fmla="val 4579"/>
                  </a:avLst>
                </a:prstGeom>
                <a:solidFill>
                  <a:sysClr val="windowText" lastClr="000000"/>
                </a:solidFill>
                <a:ln w="762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2" name="正方形/長方形 51">
                <a:extLst>
                  <a:ext uri="{FF2B5EF4-FFF2-40B4-BE49-F238E27FC236}">
                    <a16:creationId xmlns:a16="http://schemas.microsoft.com/office/drawing/2014/main" id="{3C1BDF9C-E9B9-46E8-B54C-566893C0EE41}"/>
                  </a:ext>
                </a:extLst>
              </p:cNvPr>
              <p:cNvSpPr/>
              <p:nvPr/>
            </p:nvSpPr>
            <p:spPr>
              <a:xfrm>
                <a:off x="5062211" y="2582142"/>
                <a:ext cx="1008112" cy="1512168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3" name="正方形/長方形 52">
                <a:extLst>
                  <a:ext uri="{FF2B5EF4-FFF2-40B4-BE49-F238E27FC236}">
                    <a16:creationId xmlns:a16="http://schemas.microsoft.com/office/drawing/2014/main" id="{5623B049-2A02-4F35-BF70-F8DBF351CC26}"/>
                  </a:ext>
                </a:extLst>
              </p:cNvPr>
              <p:cNvSpPr/>
              <p:nvPr/>
            </p:nvSpPr>
            <p:spPr>
              <a:xfrm>
                <a:off x="5134219" y="2654150"/>
                <a:ext cx="864096" cy="1440160"/>
              </a:xfrm>
              <a:prstGeom prst="rect">
                <a:avLst/>
              </a:prstGeom>
              <a:solidFill>
                <a:sysClr val="windowText" lastClr="0000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1E6CD4A0-6F51-42B6-952C-08524D783BEA}"/>
                </a:ext>
              </a:extLst>
            </p:cNvPr>
            <p:cNvSpPr/>
            <p:nvPr/>
          </p:nvSpPr>
          <p:spPr>
            <a:xfrm rot="5400000" flipH="1" flipV="1">
              <a:off x="3201862" y="1294773"/>
              <a:ext cx="2163411" cy="949455"/>
            </a:xfrm>
            <a:custGeom>
              <a:avLst/>
              <a:gdLst>
                <a:gd name="connsiteX0" fmla="*/ 2163411 w 2163411"/>
                <a:gd name="connsiteY0" fmla="*/ 56628 h 949455"/>
                <a:gd name="connsiteX1" fmla="*/ 1986863 w 2163411"/>
                <a:gd name="connsiteY1" fmla="*/ 949455 h 949455"/>
                <a:gd name="connsiteX2" fmla="*/ 176548 w 2163411"/>
                <a:gd name="connsiteY2" fmla="*/ 949455 h 949455"/>
                <a:gd name="connsiteX3" fmla="*/ 0 w 2163411"/>
                <a:gd name="connsiteY3" fmla="*/ 56628 h 949455"/>
                <a:gd name="connsiteX4" fmla="*/ 428233 w 2163411"/>
                <a:gd name="connsiteY4" fmla="*/ 56628 h 949455"/>
                <a:gd name="connsiteX5" fmla="*/ 428234 w 2163411"/>
                <a:gd name="connsiteY5" fmla="*/ 56625 h 949455"/>
                <a:gd name="connsiteX6" fmla="*/ 0 w 2163411"/>
                <a:gd name="connsiteY6" fmla="*/ 56625 h 949455"/>
                <a:gd name="connsiteX7" fmla="*/ 2593 w 2163411"/>
                <a:gd name="connsiteY7" fmla="*/ 0 h 949455"/>
                <a:gd name="connsiteX8" fmla="*/ 2160818 w 2163411"/>
                <a:gd name="connsiteY8" fmla="*/ 0 h 949455"/>
                <a:gd name="connsiteX9" fmla="*/ 2163411 w 2163411"/>
                <a:gd name="connsiteY9" fmla="*/ 56625 h 949455"/>
                <a:gd name="connsiteX10" fmla="*/ 1735178 w 2163411"/>
                <a:gd name="connsiteY10" fmla="*/ 56625 h 949455"/>
                <a:gd name="connsiteX11" fmla="*/ 1735179 w 2163411"/>
                <a:gd name="connsiteY11" fmla="*/ 56628 h 949455"/>
                <a:gd name="connsiteX0" fmla="*/ 2163411 w 2163411"/>
                <a:gd name="connsiteY0" fmla="*/ 56628 h 949455"/>
                <a:gd name="connsiteX1" fmla="*/ 1986863 w 2163411"/>
                <a:gd name="connsiteY1" fmla="*/ 949455 h 949455"/>
                <a:gd name="connsiteX2" fmla="*/ 176548 w 2163411"/>
                <a:gd name="connsiteY2" fmla="*/ 949455 h 949455"/>
                <a:gd name="connsiteX3" fmla="*/ 0 w 2163411"/>
                <a:gd name="connsiteY3" fmla="*/ 56628 h 949455"/>
                <a:gd name="connsiteX4" fmla="*/ 428233 w 2163411"/>
                <a:gd name="connsiteY4" fmla="*/ 56628 h 949455"/>
                <a:gd name="connsiteX5" fmla="*/ 0 w 2163411"/>
                <a:gd name="connsiteY5" fmla="*/ 56625 h 949455"/>
                <a:gd name="connsiteX6" fmla="*/ 2593 w 2163411"/>
                <a:gd name="connsiteY6" fmla="*/ 0 h 949455"/>
                <a:gd name="connsiteX7" fmla="*/ 2160818 w 2163411"/>
                <a:gd name="connsiteY7" fmla="*/ 0 h 949455"/>
                <a:gd name="connsiteX8" fmla="*/ 2163411 w 2163411"/>
                <a:gd name="connsiteY8" fmla="*/ 56625 h 949455"/>
                <a:gd name="connsiteX9" fmla="*/ 1735178 w 2163411"/>
                <a:gd name="connsiteY9" fmla="*/ 56625 h 949455"/>
                <a:gd name="connsiteX10" fmla="*/ 1735179 w 2163411"/>
                <a:gd name="connsiteY10" fmla="*/ 56628 h 949455"/>
                <a:gd name="connsiteX11" fmla="*/ 2163411 w 2163411"/>
                <a:gd name="connsiteY11" fmla="*/ 56628 h 949455"/>
                <a:gd name="connsiteX0" fmla="*/ 2163411 w 2163411"/>
                <a:gd name="connsiteY0" fmla="*/ 56628 h 949455"/>
                <a:gd name="connsiteX1" fmla="*/ 1986863 w 2163411"/>
                <a:gd name="connsiteY1" fmla="*/ 949455 h 949455"/>
                <a:gd name="connsiteX2" fmla="*/ 176548 w 2163411"/>
                <a:gd name="connsiteY2" fmla="*/ 949455 h 949455"/>
                <a:gd name="connsiteX3" fmla="*/ 0 w 2163411"/>
                <a:gd name="connsiteY3" fmla="*/ 56628 h 949455"/>
                <a:gd name="connsiteX4" fmla="*/ 0 w 2163411"/>
                <a:gd name="connsiteY4" fmla="*/ 56625 h 949455"/>
                <a:gd name="connsiteX5" fmla="*/ 2593 w 2163411"/>
                <a:gd name="connsiteY5" fmla="*/ 0 h 949455"/>
                <a:gd name="connsiteX6" fmla="*/ 2160818 w 2163411"/>
                <a:gd name="connsiteY6" fmla="*/ 0 h 949455"/>
                <a:gd name="connsiteX7" fmla="*/ 2163411 w 2163411"/>
                <a:gd name="connsiteY7" fmla="*/ 56625 h 949455"/>
                <a:gd name="connsiteX8" fmla="*/ 1735178 w 2163411"/>
                <a:gd name="connsiteY8" fmla="*/ 56625 h 949455"/>
                <a:gd name="connsiteX9" fmla="*/ 1735179 w 2163411"/>
                <a:gd name="connsiteY9" fmla="*/ 56628 h 949455"/>
                <a:gd name="connsiteX10" fmla="*/ 2163411 w 2163411"/>
                <a:gd name="connsiteY10" fmla="*/ 56628 h 949455"/>
                <a:gd name="connsiteX0" fmla="*/ 2163411 w 2163411"/>
                <a:gd name="connsiteY0" fmla="*/ 66136 h 958963"/>
                <a:gd name="connsiteX1" fmla="*/ 1986863 w 2163411"/>
                <a:gd name="connsiteY1" fmla="*/ 958963 h 958963"/>
                <a:gd name="connsiteX2" fmla="*/ 176548 w 2163411"/>
                <a:gd name="connsiteY2" fmla="*/ 958963 h 958963"/>
                <a:gd name="connsiteX3" fmla="*/ 0 w 2163411"/>
                <a:gd name="connsiteY3" fmla="*/ 66136 h 958963"/>
                <a:gd name="connsiteX4" fmla="*/ 0 w 2163411"/>
                <a:gd name="connsiteY4" fmla="*/ 66133 h 958963"/>
                <a:gd name="connsiteX5" fmla="*/ 2593 w 2163411"/>
                <a:gd name="connsiteY5" fmla="*/ 9508 h 958963"/>
                <a:gd name="connsiteX6" fmla="*/ 2160818 w 2163411"/>
                <a:gd name="connsiteY6" fmla="*/ 9508 h 958963"/>
                <a:gd name="connsiteX7" fmla="*/ 2163411 w 2163411"/>
                <a:gd name="connsiteY7" fmla="*/ 66133 h 958963"/>
                <a:gd name="connsiteX8" fmla="*/ 1735178 w 2163411"/>
                <a:gd name="connsiteY8" fmla="*/ 66133 h 958963"/>
                <a:gd name="connsiteX9" fmla="*/ 2163411 w 2163411"/>
                <a:gd name="connsiteY9" fmla="*/ 66136 h 958963"/>
                <a:gd name="connsiteX0" fmla="*/ 2163411 w 2163411"/>
                <a:gd name="connsiteY0" fmla="*/ 56628 h 949455"/>
                <a:gd name="connsiteX1" fmla="*/ 1986863 w 2163411"/>
                <a:gd name="connsiteY1" fmla="*/ 949455 h 949455"/>
                <a:gd name="connsiteX2" fmla="*/ 176548 w 2163411"/>
                <a:gd name="connsiteY2" fmla="*/ 949455 h 949455"/>
                <a:gd name="connsiteX3" fmla="*/ 0 w 2163411"/>
                <a:gd name="connsiteY3" fmla="*/ 56628 h 949455"/>
                <a:gd name="connsiteX4" fmla="*/ 0 w 2163411"/>
                <a:gd name="connsiteY4" fmla="*/ 56625 h 949455"/>
                <a:gd name="connsiteX5" fmla="*/ 2593 w 2163411"/>
                <a:gd name="connsiteY5" fmla="*/ 0 h 949455"/>
                <a:gd name="connsiteX6" fmla="*/ 2160818 w 2163411"/>
                <a:gd name="connsiteY6" fmla="*/ 0 h 949455"/>
                <a:gd name="connsiteX7" fmla="*/ 2163411 w 2163411"/>
                <a:gd name="connsiteY7" fmla="*/ 56625 h 949455"/>
                <a:gd name="connsiteX8" fmla="*/ 2163411 w 2163411"/>
                <a:gd name="connsiteY8" fmla="*/ 56628 h 9494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163411" h="949455">
                  <a:moveTo>
                    <a:pt x="2163411" y="56628"/>
                  </a:moveTo>
                  <a:lnTo>
                    <a:pt x="1986863" y="949455"/>
                  </a:lnTo>
                  <a:lnTo>
                    <a:pt x="176548" y="949455"/>
                  </a:lnTo>
                  <a:lnTo>
                    <a:pt x="0" y="56628"/>
                  </a:lnTo>
                  <a:lnTo>
                    <a:pt x="0" y="56625"/>
                  </a:lnTo>
                  <a:lnTo>
                    <a:pt x="2593" y="0"/>
                  </a:lnTo>
                  <a:lnTo>
                    <a:pt x="2160818" y="0"/>
                  </a:lnTo>
                  <a:lnTo>
                    <a:pt x="2163411" y="56625"/>
                  </a:lnTo>
                  <a:lnTo>
                    <a:pt x="2163411" y="5662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8877D3F5-3015-4B0D-85D1-D26EF58AF1B3}"/>
                </a:ext>
              </a:extLst>
            </p:cNvPr>
            <p:cNvSpPr/>
            <p:nvPr/>
          </p:nvSpPr>
          <p:spPr bwMode="auto">
            <a:xfrm>
              <a:off x="3581668" y="1573266"/>
              <a:ext cx="1129797" cy="1343700"/>
            </a:xfrm>
            <a:custGeom>
              <a:avLst/>
              <a:gdLst>
                <a:gd name="connsiteX0" fmla="*/ 1346052 w 2383305"/>
                <a:gd name="connsiteY0" fmla="*/ 519 h 2834532"/>
                <a:gd name="connsiteX1" fmla="*/ 1404709 w 2383305"/>
                <a:gd name="connsiteY1" fmla="*/ 8366 h 2834532"/>
                <a:gd name="connsiteX2" fmla="*/ 1440286 w 2383305"/>
                <a:gd name="connsiteY2" fmla="*/ 28425 h 2834532"/>
                <a:gd name="connsiteX3" fmla="*/ 1459527 w 2383305"/>
                <a:gd name="connsiteY3" fmla="*/ 222912 h 2834532"/>
                <a:gd name="connsiteX4" fmla="*/ 1417212 w 2383305"/>
                <a:gd name="connsiteY4" fmla="*/ 259253 h 2834532"/>
                <a:gd name="connsiteX5" fmla="*/ 1411138 w 2383305"/>
                <a:gd name="connsiteY5" fmla="*/ 261963 h 2834532"/>
                <a:gd name="connsiteX6" fmla="*/ 1362725 w 2383305"/>
                <a:gd name="connsiteY6" fmla="*/ 291284 h 2834532"/>
                <a:gd name="connsiteX7" fmla="*/ 1261652 w 2383305"/>
                <a:gd name="connsiteY7" fmla="*/ 367552 h 2834532"/>
                <a:gd name="connsiteX8" fmla="*/ 1239477 w 2383305"/>
                <a:gd name="connsiteY8" fmla="*/ 388026 h 2834532"/>
                <a:gd name="connsiteX9" fmla="*/ 1246402 w 2383305"/>
                <a:gd name="connsiteY9" fmla="*/ 388641 h 2834532"/>
                <a:gd name="connsiteX10" fmla="*/ 1273975 w 2383305"/>
                <a:gd name="connsiteY10" fmla="*/ 371922 h 2834532"/>
                <a:gd name="connsiteX11" fmla="*/ 1909058 w 2383305"/>
                <a:gd name="connsiteY11" fmla="*/ 221726 h 2834532"/>
                <a:gd name="connsiteX12" fmla="*/ 2016736 w 2383305"/>
                <a:gd name="connsiteY12" fmla="*/ 230459 h 2834532"/>
                <a:gd name="connsiteX13" fmla="*/ 2024936 w 2383305"/>
                <a:gd name="connsiteY13" fmla="*/ 230583 h 2834532"/>
                <a:gd name="connsiteX14" fmla="*/ 2080749 w 2383305"/>
                <a:gd name="connsiteY14" fmla="*/ 249160 h 2834532"/>
                <a:gd name="connsiteX15" fmla="*/ 2131354 w 2383305"/>
                <a:gd name="connsiteY15" fmla="*/ 456106 h 2834532"/>
                <a:gd name="connsiteX16" fmla="*/ 1982171 w 2383305"/>
                <a:gd name="connsiteY16" fmla="*/ 532687 h 2834532"/>
                <a:gd name="connsiteX17" fmla="*/ 1966939 w 2383305"/>
                <a:gd name="connsiteY17" fmla="*/ 529340 h 2834532"/>
                <a:gd name="connsiteX18" fmla="*/ 1898005 w 2383305"/>
                <a:gd name="connsiteY18" fmla="*/ 523748 h 2834532"/>
                <a:gd name="connsiteX19" fmla="*/ 1467736 w 2383305"/>
                <a:gd name="connsiteY19" fmla="*/ 612201 h 2834532"/>
                <a:gd name="connsiteX20" fmla="*/ 1441071 w 2383305"/>
                <a:gd name="connsiteY20" fmla="*/ 626136 h 2834532"/>
                <a:gd name="connsiteX21" fmla="*/ 1481545 w 2383305"/>
                <a:gd name="connsiteY21" fmla="*/ 612906 h 2834532"/>
                <a:gd name="connsiteX22" fmla="*/ 2167877 w 2383305"/>
                <a:gd name="connsiteY22" fmla="*/ 622246 h 2834532"/>
                <a:gd name="connsiteX23" fmla="*/ 2260776 w 2383305"/>
                <a:gd name="connsiteY23" fmla="*/ 654960 h 2834532"/>
                <a:gd name="connsiteX24" fmla="*/ 2268279 w 2383305"/>
                <a:gd name="connsiteY24" fmla="*/ 656764 h 2834532"/>
                <a:gd name="connsiteX25" fmla="*/ 2298999 w 2383305"/>
                <a:gd name="connsiteY25" fmla="*/ 670869 h 2834532"/>
                <a:gd name="connsiteX26" fmla="*/ 2361942 w 2383305"/>
                <a:gd name="connsiteY26" fmla="*/ 894442 h 2834532"/>
                <a:gd name="connsiteX27" fmla="*/ 2167120 w 2383305"/>
                <a:gd name="connsiteY27" fmla="*/ 964019 h 2834532"/>
                <a:gd name="connsiteX28" fmla="*/ 2145360 w 2383305"/>
                <a:gd name="connsiteY28" fmla="*/ 954028 h 2834532"/>
                <a:gd name="connsiteX29" fmla="*/ 2144903 w 2383305"/>
                <a:gd name="connsiteY29" fmla="*/ 955170 h 2834532"/>
                <a:gd name="connsiteX30" fmla="*/ 1639699 w 2383305"/>
                <a:gd name="connsiteY30" fmla="*/ 906370 h 2834532"/>
                <a:gd name="connsiteX31" fmla="*/ 1578732 w 2383305"/>
                <a:gd name="connsiteY31" fmla="*/ 920467 h 2834532"/>
                <a:gd name="connsiteX32" fmla="*/ 1638971 w 2383305"/>
                <a:gd name="connsiteY32" fmla="*/ 918975 h 2834532"/>
                <a:gd name="connsiteX33" fmla="*/ 2069795 w 2383305"/>
                <a:gd name="connsiteY33" fmla="*/ 1027310 h 2834532"/>
                <a:gd name="connsiteX34" fmla="*/ 2146140 w 2383305"/>
                <a:gd name="connsiteY34" fmla="*/ 1069701 h 2834532"/>
                <a:gd name="connsiteX35" fmla="*/ 2219570 w 2383305"/>
                <a:gd name="connsiteY35" fmla="*/ 1119089 h 2834532"/>
                <a:gd name="connsiteX36" fmla="*/ 2219484 w 2383305"/>
                <a:gd name="connsiteY36" fmla="*/ 1119207 h 2834532"/>
                <a:gd name="connsiteX37" fmla="*/ 2228954 w 2383305"/>
                <a:gd name="connsiteY37" fmla="*/ 1124950 h 2834532"/>
                <a:gd name="connsiteX38" fmla="*/ 2276511 w 2383305"/>
                <a:gd name="connsiteY38" fmla="*/ 1310268 h 2834532"/>
                <a:gd name="connsiteX39" fmla="*/ 2072845 w 2383305"/>
                <a:gd name="connsiteY39" fmla="*/ 1378351 h 2834532"/>
                <a:gd name="connsiteX40" fmla="*/ 2046154 w 2383305"/>
                <a:gd name="connsiteY40" fmla="*/ 1362168 h 2834532"/>
                <a:gd name="connsiteX41" fmla="*/ 2038982 w 2383305"/>
                <a:gd name="connsiteY41" fmla="*/ 1355617 h 2834532"/>
                <a:gd name="connsiteX42" fmla="*/ 1991044 w 2383305"/>
                <a:gd name="connsiteY42" fmla="*/ 1323375 h 2834532"/>
                <a:gd name="connsiteX43" fmla="*/ 1232921 w 2383305"/>
                <a:gd name="connsiteY43" fmla="*/ 1319769 h 2834532"/>
                <a:gd name="connsiteX44" fmla="*/ 1195860 w 2383305"/>
                <a:gd name="connsiteY44" fmla="*/ 1344032 h 2834532"/>
                <a:gd name="connsiteX45" fmla="*/ 1214369 w 2383305"/>
                <a:gd name="connsiteY45" fmla="*/ 1371210 h 2834532"/>
                <a:gd name="connsiteX46" fmla="*/ 1583198 w 2383305"/>
                <a:gd name="connsiteY46" fmla="*/ 1613826 h 2834532"/>
                <a:gd name="connsiteX47" fmla="*/ 1583066 w 2383305"/>
                <a:gd name="connsiteY47" fmla="*/ 1614358 h 2834532"/>
                <a:gd name="connsiteX48" fmla="*/ 1603531 w 2383305"/>
                <a:gd name="connsiteY48" fmla="*/ 1619675 h 2834532"/>
                <a:gd name="connsiteX49" fmla="*/ 1720364 w 2383305"/>
                <a:gd name="connsiteY49" fmla="*/ 1779203 h 2834532"/>
                <a:gd name="connsiteX50" fmla="*/ 1550082 w 2383305"/>
                <a:gd name="connsiteY50" fmla="*/ 1966261 h 2834532"/>
                <a:gd name="connsiteX51" fmla="*/ 1513906 w 2383305"/>
                <a:gd name="connsiteY51" fmla="*/ 1964317 h 2834532"/>
                <a:gd name="connsiteX52" fmla="*/ 1496049 w 2383305"/>
                <a:gd name="connsiteY52" fmla="*/ 1959679 h 2834532"/>
                <a:gd name="connsiteX53" fmla="*/ 1495658 w 2383305"/>
                <a:gd name="connsiteY53" fmla="*/ 1961224 h 2834532"/>
                <a:gd name="connsiteX54" fmla="*/ 1055976 w 2383305"/>
                <a:gd name="connsiteY54" fmla="*/ 1725882 h 2834532"/>
                <a:gd name="connsiteX55" fmla="*/ 1052522 w 2383305"/>
                <a:gd name="connsiteY55" fmla="*/ 1722434 h 2834532"/>
                <a:gd name="connsiteX56" fmla="*/ 1047031 w 2383305"/>
                <a:gd name="connsiteY56" fmla="*/ 1722811 h 2834532"/>
                <a:gd name="connsiteX57" fmla="*/ 749224 w 2383305"/>
                <a:gd name="connsiteY57" fmla="*/ 1674736 h 2834532"/>
                <a:gd name="connsiteX58" fmla="*/ 726211 w 2383305"/>
                <a:gd name="connsiteY58" fmla="*/ 1664427 h 2834532"/>
                <a:gd name="connsiteX59" fmla="*/ 10887 w 2383305"/>
                <a:gd name="connsiteY59" fmla="*/ 2834532 h 2834532"/>
                <a:gd name="connsiteX60" fmla="*/ 0 w 2383305"/>
                <a:gd name="connsiteY60" fmla="*/ 1766659 h 2834532"/>
                <a:gd name="connsiteX61" fmla="*/ 305306 w 2383305"/>
                <a:gd name="connsiteY61" fmla="*/ 1228752 h 2834532"/>
                <a:gd name="connsiteX62" fmla="*/ 311022 w 2383305"/>
                <a:gd name="connsiteY62" fmla="*/ 1187307 h 2834532"/>
                <a:gd name="connsiteX63" fmla="*/ 604064 w 2383305"/>
                <a:gd name="connsiteY63" fmla="*/ 682846 h 2834532"/>
                <a:gd name="connsiteX64" fmla="*/ 757088 w 2383305"/>
                <a:gd name="connsiteY64" fmla="*/ 553328 h 2834532"/>
                <a:gd name="connsiteX65" fmla="*/ 797054 w 2383305"/>
                <a:gd name="connsiteY65" fmla="*/ 527192 h 2834532"/>
                <a:gd name="connsiteX66" fmla="*/ 829277 w 2383305"/>
                <a:gd name="connsiteY66" fmla="*/ 468229 h 2834532"/>
                <a:gd name="connsiteX67" fmla="*/ 1214038 w 2383305"/>
                <a:gd name="connsiteY67" fmla="*/ 64562 h 2834532"/>
                <a:gd name="connsiteX68" fmla="*/ 1279365 w 2383305"/>
                <a:gd name="connsiteY68" fmla="*/ 24996 h 2834532"/>
                <a:gd name="connsiteX69" fmla="*/ 1288930 w 2383305"/>
                <a:gd name="connsiteY69" fmla="*/ 18295 h 2834532"/>
                <a:gd name="connsiteX70" fmla="*/ 1346052 w 2383305"/>
                <a:gd name="connsiteY70" fmla="*/ 519 h 2834532"/>
                <a:gd name="connsiteX0" fmla="*/ 1943365 w 2980618"/>
                <a:gd name="connsiteY0" fmla="*/ 519 h 2834532"/>
                <a:gd name="connsiteX1" fmla="*/ 2002022 w 2980618"/>
                <a:gd name="connsiteY1" fmla="*/ 8366 h 2834532"/>
                <a:gd name="connsiteX2" fmla="*/ 2037599 w 2980618"/>
                <a:gd name="connsiteY2" fmla="*/ 28425 h 2834532"/>
                <a:gd name="connsiteX3" fmla="*/ 2056840 w 2980618"/>
                <a:gd name="connsiteY3" fmla="*/ 222912 h 2834532"/>
                <a:gd name="connsiteX4" fmla="*/ 2014525 w 2980618"/>
                <a:gd name="connsiteY4" fmla="*/ 259253 h 2834532"/>
                <a:gd name="connsiteX5" fmla="*/ 2008451 w 2980618"/>
                <a:gd name="connsiteY5" fmla="*/ 261963 h 2834532"/>
                <a:gd name="connsiteX6" fmla="*/ 1960038 w 2980618"/>
                <a:gd name="connsiteY6" fmla="*/ 291284 h 2834532"/>
                <a:gd name="connsiteX7" fmla="*/ 1858965 w 2980618"/>
                <a:gd name="connsiteY7" fmla="*/ 367552 h 2834532"/>
                <a:gd name="connsiteX8" fmla="*/ 1836790 w 2980618"/>
                <a:gd name="connsiteY8" fmla="*/ 388026 h 2834532"/>
                <a:gd name="connsiteX9" fmla="*/ 1843715 w 2980618"/>
                <a:gd name="connsiteY9" fmla="*/ 388641 h 2834532"/>
                <a:gd name="connsiteX10" fmla="*/ 1871288 w 2980618"/>
                <a:gd name="connsiteY10" fmla="*/ 371922 h 2834532"/>
                <a:gd name="connsiteX11" fmla="*/ 2506371 w 2980618"/>
                <a:gd name="connsiteY11" fmla="*/ 221726 h 2834532"/>
                <a:gd name="connsiteX12" fmla="*/ 2614049 w 2980618"/>
                <a:gd name="connsiteY12" fmla="*/ 230459 h 2834532"/>
                <a:gd name="connsiteX13" fmla="*/ 2622249 w 2980618"/>
                <a:gd name="connsiteY13" fmla="*/ 230583 h 2834532"/>
                <a:gd name="connsiteX14" fmla="*/ 2678062 w 2980618"/>
                <a:gd name="connsiteY14" fmla="*/ 249160 h 2834532"/>
                <a:gd name="connsiteX15" fmla="*/ 2728667 w 2980618"/>
                <a:gd name="connsiteY15" fmla="*/ 456106 h 2834532"/>
                <a:gd name="connsiteX16" fmla="*/ 2579484 w 2980618"/>
                <a:gd name="connsiteY16" fmla="*/ 532687 h 2834532"/>
                <a:gd name="connsiteX17" fmla="*/ 2564252 w 2980618"/>
                <a:gd name="connsiteY17" fmla="*/ 529340 h 2834532"/>
                <a:gd name="connsiteX18" fmla="*/ 2495318 w 2980618"/>
                <a:gd name="connsiteY18" fmla="*/ 523748 h 2834532"/>
                <a:gd name="connsiteX19" fmla="*/ 2065049 w 2980618"/>
                <a:gd name="connsiteY19" fmla="*/ 612201 h 2834532"/>
                <a:gd name="connsiteX20" fmla="*/ 2038384 w 2980618"/>
                <a:gd name="connsiteY20" fmla="*/ 626136 h 2834532"/>
                <a:gd name="connsiteX21" fmla="*/ 2078858 w 2980618"/>
                <a:gd name="connsiteY21" fmla="*/ 612906 h 2834532"/>
                <a:gd name="connsiteX22" fmla="*/ 2765190 w 2980618"/>
                <a:gd name="connsiteY22" fmla="*/ 622246 h 2834532"/>
                <a:gd name="connsiteX23" fmla="*/ 2858089 w 2980618"/>
                <a:gd name="connsiteY23" fmla="*/ 654960 h 2834532"/>
                <a:gd name="connsiteX24" fmla="*/ 2865592 w 2980618"/>
                <a:gd name="connsiteY24" fmla="*/ 656764 h 2834532"/>
                <a:gd name="connsiteX25" fmla="*/ 2896312 w 2980618"/>
                <a:gd name="connsiteY25" fmla="*/ 670869 h 2834532"/>
                <a:gd name="connsiteX26" fmla="*/ 2959255 w 2980618"/>
                <a:gd name="connsiteY26" fmla="*/ 894442 h 2834532"/>
                <a:gd name="connsiteX27" fmla="*/ 2764433 w 2980618"/>
                <a:gd name="connsiteY27" fmla="*/ 964019 h 2834532"/>
                <a:gd name="connsiteX28" fmla="*/ 2742673 w 2980618"/>
                <a:gd name="connsiteY28" fmla="*/ 954028 h 2834532"/>
                <a:gd name="connsiteX29" fmla="*/ 2742216 w 2980618"/>
                <a:gd name="connsiteY29" fmla="*/ 955170 h 2834532"/>
                <a:gd name="connsiteX30" fmla="*/ 2237012 w 2980618"/>
                <a:gd name="connsiteY30" fmla="*/ 906370 h 2834532"/>
                <a:gd name="connsiteX31" fmla="*/ 2176045 w 2980618"/>
                <a:gd name="connsiteY31" fmla="*/ 920467 h 2834532"/>
                <a:gd name="connsiteX32" fmla="*/ 2236284 w 2980618"/>
                <a:gd name="connsiteY32" fmla="*/ 918975 h 2834532"/>
                <a:gd name="connsiteX33" fmla="*/ 2667108 w 2980618"/>
                <a:gd name="connsiteY33" fmla="*/ 1027310 h 2834532"/>
                <a:gd name="connsiteX34" fmla="*/ 2743453 w 2980618"/>
                <a:gd name="connsiteY34" fmla="*/ 1069701 h 2834532"/>
                <a:gd name="connsiteX35" fmla="*/ 2816883 w 2980618"/>
                <a:gd name="connsiteY35" fmla="*/ 1119089 h 2834532"/>
                <a:gd name="connsiteX36" fmla="*/ 2816797 w 2980618"/>
                <a:gd name="connsiteY36" fmla="*/ 1119207 h 2834532"/>
                <a:gd name="connsiteX37" fmla="*/ 2826267 w 2980618"/>
                <a:gd name="connsiteY37" fmla="*/ 1124950 h 2834532"/>
                <a:gd name="connsiteX38" fmla="*/ 2873824 w 2980618"/>
                <a:gd name="connsiteY38" fmla="*/ 1310268 h 2834532"/>
                <a:gd name="connsiteX39" fmla="*/ 2670158 w 2980618"/>
                <a:gd name="connsiteY39" fmla="*/ 1378351 h 2834532"/>
                <a:gd name="connsiteX40" fmla="*/ 2643467 w 2980618"/>
                <a:gd name="connsiteY40" fmla="*/ 1362168 h 2834532"/>
                <a:gd name="connsiteX41" fmla="*/ 2636295 w 2980618"/>
                <a:gd name="connsiteY41" fmla="*/ 1355617 h 2834532"/>
                <a:gd name="connsiteX42" fmla="*/ 2588357 w 2980618"/>
                <a:gd name="connsiteY42" fmla="*/ 1323375 h 2834532"/>
                <a:gd name="connsiteX43" fmla="*/ 1830234 w 2980618"/>
                <a:gd name="connsiteY43" fmla="*/ 1319769 h 2834532"/>
                <a:gd name="connsiteX44" fmla="*/ 1793173 w 2980618"/>
                <a:gd name="connsiteY44" fmla="*/ 1344032 h 2834532"/>
                <a:gd name="connsiteX45" fmla="*/ 1811682 w 2980618"/>
                <a:gd name="connsiteY45" fmla="*/ 1371210 h 2834532"/>
                <a:gd name="connsiteX46" fmla="*/ 2180511 w 2980618"/>
                <a:gd name="connsiteY46" fmla="*/ 1613826 h 2834532"/>
                <a:gd name="connsiteX47" fmla="*/ 2180379 w 2980618"/>
                <a:gd name="connsiteY47" fmla="*/ 1614358 h 2834532"/>
                <a:gd name="connsiteX48" fmla="*/ 2200844 w 2980618"/>
                <a:gd name="connsiteY48" fmla="*/ 1619675 h 2834532"/>
                <a:gd name="connsiteX49" fmla="*/ 2317677 w 2980618"/>
                <a:gd name="connsiteY49" fmla="*/ 1779203 h 2834532"/>
                <a:gd name="connsiteX50" fmla="*/ 2147395 w 2980618"/>
                <a:gd name="connsiteY50" fmla="*/ 1966261 h 2834532"/>
                <a:gd name="connsiteX51" fmla="*/ 2111219 w 2980618"/>
                <a:gd name="connsiteY51" fmla="*/ 1964317 h 2834532"/>
                <a:gd name="connsiteX52" fmla="*/ 2093362 w 2980618"/>
                <a:gd name="connsiteY52" fmla="*/ 1959679 h 2834532"/>
                <a:gd name="connsiteX53" fmla="*/ 2092971 w 2980618"/>
                <a:gd name="connsiteY53" fmla="*/ 1961224 h 2834532"/>
                <a:gd name="connsiteX54" fmla="*/ 1653289 w 2980618"/>
                <a:gd name="connsiteY54" fmla="*/ 1725882 h 2834532"/>
                <a:gd name="connsiteX55" fmla="*/ 1649835 w 2980618"/>
                <a:gd name="connsiteY55" fmla="*/ 1722434 h 2834532"/>
                <a:gd name="connsiteX56" fmla="*/ 1644344 w 2980618"/>
                <a:gd name="connsiteY56" fmla="*/ 1722811 h 2834532"/>
                <a:gd name="connsiteX57" fmla="*/ 1346537 w 2980618"/>
                <a:gd name="connsiteY57" fmla="*/ 1674736 h 2834532"/>
                <a:gd name="connsiteX58" fmla="*/ 1323524 w 2980618"/>
                <a:gd name="connsiteY58" fmla="*/ 1664427 h 2834532"/>
                <a:gd name="connsiteX59" fmla="*/ 608200 w 2980618"/>
                <a:gd name="connsiteY59" fmla="*/ 2834532 h 2834532"/>
                <a:gd name="connsiteX60" fmla="*/ 0 w 2980618"/>
                <a:gd name="connsiteY60" fmla="*/ 2376740 h 2834532"/>
                <a:gd name="connsiteX61" fmla="*/ 597313 w 2980618"/>
                <a:gd name="connsiteY61" fmla="*/ 1766659 h 2834532"/>
                <a:gd name="connsiteX62" fmla="*/ 902619 w 2980618"/>
                <a:gd name="connsiteY62" fmla="*/ 1228752 h 2834532"/>
                <a:gd name="connsiteX63" fmla="*/ 908335 w 2980618"/>
                <a:gd name="connsiteY63" fmla="*/ 1187307 h 2834532"/>
                <a:gd name="connsiteX64" fmla="*/ 1201377 w 2980618"/>
                <a:gd name="connsiteY64" fmla="*/ 682846 h 2834532"/>
                <a:gd name="connsiteX65" fmla="*/ 1354401 w 2980618"/>
                <a:gd name="connsiteY65" fmla="*/ 553328 h 2834532"/>
                <a:gd name="connsiteX66" fmla="*/ 1394367 w 2980618"/>
                <a:gd name="connsiteY66" fmla="*/ 527192 h 2834532"/>
                <a:gd name="connsiteX67" fmla="*/ 1426590 w 2980618"/>
                <a:gd name="connsiteY67" fmla="*/ 468229 h 2834532"/>
                <a:gd name="connsiteX68" fmla="*/ 1811351 w 2980618"/>
                <a:gd name="connsiteY68" fmla="*/ 64562 h 2834532"/>
                <a:gd name="connsiteX69" fmla="*/ 1876678 w 2980618"/>
                <a:gd name="connsiteY69" fmla="*/ 24996 h 2834532"/>
                <a:gd name="connsiteX70" fmla="*/ 1886243 w 2980618"/>
                <a:gd name="connsiteY70" fmla="*/ 18295 h 2834532"/>
                <a:gd name="connsiteX71" fmla="*/ 1943365 w 2980618"/>
                <a:gd name="connsiteY71" fmla="*/ 519 h 2834532"/>
                <a:gd name="connsiteX0" fmla="*/ 0 w 2980618"/>
                <a:gd name="connsiteY0" fmla="*/ 2376740 h 2834532"/>
                <a:gd name="connsiteX1" fmla="*/ 597313 w 2980618"/>
                <a:gd name="connsiteY1" fmla="*/ 1766659 h 2834532"/>
                <a:gd name="connsiteX2" fmla="*/ 902619 w 2980618"/>
                <a:gd name="connsiteY2" fmla="*/ 1228752 h 2834532"/>
                <a:gd name="connsiteX3" fmla="*/ 908335 w 2980618"/>
                <a:gd name="connsiteY3" fmla="*/ 1187307 h 2834532"/>
                <a:gd name="connsiteX4" fmla="*/ 1201377 w 2980618"/>
                <a:gd name="connsiteY4" fmla="*/ 682846 h 2834532"/>
                <a:gd name="connsiteX5" fmla="*/ 1354401 w 2980618"/>
                <a:gd name="connsiteY5" fmla="*/ 553328 h 2834532"/>
                <a:gd name="connsiteX6" fmla="*/ 1394367 w 2980618"/>
                <a:gd name="connsiteY6" fmla="*/ 527192 h 2834532"/>
                <a:gd name="connsiteX7" fmla="*/ 1426590 w 2980618"/>
                <a:gd name="connsiteY7" fmla="*/ 468229 h 2834532"/>
                <a:gd name="connsiteX8" fmla="*/ 1811351 w 2980618"/>
                <a:gd name="connsiteY8" fmla="*/ 64562 h 2834532"/>
                <a:gd name="connsiteX9" fmla="*/ 1876678 w 2980618"/>
                <a:gd name="connsiteY9" fmla="*/ 24996 h 2834532"/>
                <a:gd name="connsiteX10" fmla="*/ 1886243 w 2980618"/>
                <a:gd name="connsiteY10" fmla="*/ 18295 h 2834532"/>
                <a:gd name="connsiteX11" fmla="*/ 1943365 w 2980618"/>
                <a:gd name="connsiteY11" fmla="*/ 519 h 2834532"/>
                <a:gd name="connsiteX12" fmla="*/ 2002022 w 2980618"/>
                <a:gd name="connsiteY12" fmla="*/ 8366 h 2834532"/>
                <a:gd name="connsiteX13" fmla="*/ 2037599 w 2980618"/>
                <a:gd name="connsiteY13" fmla="*/ 28425 h 2834532"/>
                <a:gd name="connsiteX14" fmla="*/ 2056840 w 2980618"/>
                <a:gd name="connsiteY14" fmla="*/ 222912 h 2834532"/>
                <a:gd name="connsiteX15" fmla="*/ 2014525 w 2980618"/>
                <a:gd name="connsiteY15" fmla="*/ 259253 h 2834532"/>
                <a:gd name="connsiteX16" fmla="*/ 2008451 w 2980618"/>
                <a:gd name="connsiteY16" fmla="*/ 261963 h 2834532"/>
                <a:gd name="connsiteX17" fmla="*/ 1960038 w 2980618"/>
                <a:gd name="connsiteY17" fmla="*/ 291284 h 2834532"/>
                <a:gd name="connsiteX18" fmla="*/ 1858965 w 2980618"/>
                <a:gd name="connsiteY18" fmla="*/ 367552 h 2834532"/>
                <a:gd name="connsiteX19" fmla="*/ 1836790 w 2980618"/>
                <a:gd name="connsiteY19" fmla="*/ 388026 h 2834532"/>
                <a:gd name="connsiteX20" fmla="*/ 1843715 w 2980618"/>
                <a:gd name="connsiteY20" fmla="*/ 388641 h 2834532"/>
                <a:gd name="connsiteX21" fmla="*/ 1871288 w 2980618"/>
                <a:gd name="connsiteY21" fmla="*/ 371922 h 2834532"/>
                <a:gd name="connsiteX22" fmla="*/ 2506371 w 2980618"/>
                <a:gd name="connsiteY22" fmla="*/ 221726 h 2834532"/>
                <a:gd name="connsiteX23" fmla="*/ 2614049 w 2980618"/>
                <a:gd name="connsiteY23" fmla="*/ 230459 h 2834532"/>
                <a:gd name="connsiteX24" fmla="*/ 2622249 w 2980618"/>
                <a:gd name="connsiteY24" fmla="*/ 230583 h 2834532"/>
                <a:gd name="connsiteX25" fmla="*/ 2678062 w 2980618"/>
                <a:gd name="connsiteY25" fmla="*/ 249160 h 2834532"/>
                <a:gd name="connsiteX26" fmla="*/ 2728667 w 2980618"/>
                <a:gd name="connsiteY26" fmla="*/ 456106 h 2834532"/>
                <a:gd name="connsiteX27" fmla="*/ 2579484 w 2980618"/>
                <a:gd name="connsiteY27" fmla="*/ 532687 h 2834532"/>
                <a:gd name="connsiteX28" fmla="*/ 2564252 w 2980618"/>
                <a:gd name="connsiteY28" fmla="*/ 529340 h 2834532"/>
                <a:gd name="connsiteX29" fmla="*/ 2495318 w 2980618"/>
                <a:gd name="connsiteY29" fmla="*/ 523748 h 2834532"/>
                <a:gd name="connsiteX30" fmla="*/ 2065049 w 2980618"/>
                <a:gd name="connsiteY30" fmla="*/ 612201 h 2834532"/>
                <a:gd name="connsiteX31" fmla="*/ 2038384 w 2980618"/>
                <a:gd name="connsiteY31" fmla="*/ 626136 h 2834532"/>
                <a:gd name="connsiteX32" fmla="*/ 2078858 w 2980618"/>
                <a:gd name="connsiteY32" fmla="*/ 612906 h 2834532"/>
                <a:gd name="connsiteX33" fmla="*/ 2765190 w 2980618"/>
                <a:gd name="connsiteY33" fmla="*/ 622246 h 2834532"/>
                <a:gd name="connsiteX34" fmla="*/ 2858089 w 2980618"/>
                <a:gd name="connsiteY34" fmla="*/ 654960 h 2834532"/>
                <a:gd name="connsiteX35" fmla="*/ 2865592 w 2980618"/>
                <a:gd name="connsiteY35" fmla="*/ 656764 h 2834532"/>
                <a:gd name="connsiteX36" fmla="*/ 2896312 w 2980618"/>
                <a:gd name="connsiteY36" fmla="*/ 670869 h 2834532"/>
                <a:gd name="connsiteX37" fmla="*/ 2959255 w 2980618"/>
                <a:gd name="connsiteY37" fmla="*/ 894442 h 2834532"/>
                <a:gd name="connsiteX38" fmla="*/ 2764433 w 2980618"/>
                <a:gd name="connsiteY38" fmla="*/ 964019 h 2834532"/>
                <a:gd name="connsiteX39" fmla="*/ 2742673 w 2980618"/>
                <a:gd name="connsiteY39" fmla="*/ 954028 h 2834532"/>
                <a:gd name="connsiteX40" fmla="*/ 2742216 w 2980618"/>
                <a:gd name="connsiteY40" fmla="*/ 955170 h 2834532"/>
                <a:gd name="connsiteX41" fmla="*/ 2237012 w 2980618"/>
                <a:gd name="connsiteY41" fmla="*/ 906370 h 2834532"/>
                <a:gd name="connsiteX42" fmla="*/ 2176045 w 2980618"/>
                <a:gd name="connsiteY42" fmla="*/ 920467 h 2834532"/>
                <a:gd name="connsiteX43" fmla="*/ 2236284 w 2980618"/>
                <a:gd name="connsiteY43" fmla="*/ 918975 h 2834532"/>
                <a:gd name="connsiteX44" fmla="*/ 2667108 w 2980618"/>
                <a:gd name="connsiteY44" fmla="*/ 1027310 h 2834532"/>
                <a:gd name="connsiteX45" fmla="*/ 2743453 w 2980618"/>
                <a:gd name="connsiteY45" fmla="*/ 1069701 h 2834532"/>
                <a:gd name="connsiteX46" fmla="*/ 2816883 w 2980618"/>
                <a:gd name="connsiteY46" fmla="*/ 1119089 h 2834532"/>
                <a:gd name="connsiteX47" fmla="*/ 2816797 w 2980618"/>
                <a:gd name="connsiteY47" fmla="*/ 1119207 h 2834532"/>
                <a:gd name="connsiteX48" fmla="*/ 2826267 w 2980618"/>
                <a:gd name="connsiteY48" fmla="*/ 1124950 h 2834532"/>
                <a:gd name="connsiteX49" fmla="*/ 2873824 w 2980618"/>
                <a:gd name="connsiteY49" fmla="*/ 1310268 h 2834532"/>
                <a:gd name="connsiteX50" fmla="*/ 2670158 w 2980618"/>
                <a:gd name="connsiteY50" fmla="*/ 1378351 h 2834532"/>
                <a:gd name="connsiteX51" fmla="*/ 2643467 w 2980618"/>
                <a:gd name="connsiteY51" fmla="*/ 1362168 h 2834532"/>
                <a:gd name="connsiteX52" fmla="*/ 2636295 w 2980618"/>
                <a:gd name="connsiteY52" fmla="*/ 1355617 h 2834532"/>
                <a:gd name="connsiteX53" fmla="*/ 2588357 w 2980618"/>
                <a:gd name="connsiteY53" fmla="*/ 1323375 h 2834532"/>
                <a:gd name="connsiteX54" fmla="*/ 1830234 w 2980618"/>
                <a:gd name="connsiteY54" fmla="*/ 1319769 h 2834532"/>
                <a:gd name="connsiteX55" fmla="*/ 1793173 w 2980618"/>
                <a:gd name="connsiteY55" fmla="*/ 1344032 h 2834532"/>
                <a:gd name="connsiteX56" fmla="*/ 1811682 w 2980618"/>
                <a:gd name="connsiteY56" fmla="*/ 1371210 h 2834532"/>
                <a:gd name="connsiteX57" fmla="*/ 2180511 w 2980618"/>
                <a:gd name="connsiteY57" fmla="*/ 1613826 h 2834532"/>
                <a:gd name="connsiteX58" fmla="*/ 2180379 w 2980618"/>
                <a:gd name="connsiteY58" fmla="*/ 1614358 h 2834532"/>
                <a:gd name="connsiteX59" fmla="*/ 2200844 w 2980618"/>
                <a:gd name="connsiteY59" fmla="*/ 1619675 h 2834532"/>
                <a:gd name="connsiteX60" fmla="*/ 2317677 w 2980618"/>
                <a:gd name="connsiteY60" fmla="*/ 1779203 h 2834532"/>
                <a:gd name="connsiteX61" fmla="*/ 2147395 w 2980618"/>
                <a:gd name="connsiteY61" fmla="*/ 1966261 h 2834532"/>
                <a:gd name="connsiteX62" fmla="*/ 2111219 w 2980618"/>
                <a:gd name="connsiteY62" fmla="*/ 1964317 h 2834532"/>
                <a:gd name="connsiteX63" fmla="*/ 2093362 w 2980618"/>
                <a:gd name="connsiteY63" fmla="*/ 1959679 h 2834532"/>
                <a:gd name="connsiteX64" fmla="*/ 2092971 w 2980618"/>
                <a:gd name="connsiteY64" fmla="*/ 1961224 h 2834532"/>
                <a:gd name="connsiteX65" fmla="*/ 1653289 w 2980618"/>
                <a:gd name="connsiteY65" fmla="*/ 1725882 h 2834532"/>
                <a:gd name="connsiteX66" fmla="*/ 1649835 w 2980618"/>
                <a:gd name="connsiteY66" fmla="*/ 1722434 h 2834532"/>
                <a:gd name="connsiteX67" fmla="*/ 1644344 w 2980618"/>
                <a:gd name="connsiteY67" fmla="*/ 1722811 h 2834532"/>
                <a:gd name="connsiteX68" fmla="*/ 1346537 w 2980618"/>
                <a:gd name="connsiteY68" fmla="*/ 1674736 h 2834532"/>
                <a:gd name="connsiteX69" fmla="*/ 1323524 w 2980618"/>
                <a:gd name="connsiteY69" fmla="*/ 1664427 h 2834532"/>
                <a:gd name="connsiteX70" fmla="*/ 608200 w 2980618"/>
                <a:gd name="connsiteY70" fmla="*/ 2834532 h 2834532"/>
                <a:gd name="connsiteX71" fmla="*/ 191832 w 2980618"/>
                <a:gd name="connsiteY71" fmla="*/ 2568572 h 2834532"/>
                <a:gd name="connsiteX0" fmla="*/ 442153 w 2825458"/>
                <a:gd name="connsiteY0" fmla="*/ 1766659 h 2834532"/>
                <a:gd name="connsiteX1" fmla="*/ 747459 w 2825458"/>
                <a:gd name="connsiteY1" fmla="*/ 1228752 h 2834532"/>
                <a:gd name="connsiteX2" fmla="*/ 753175 w 2825458"/>
                <a:gd name="connsiteY2" fmla="*/ 1187307 h 2834532"/>
                <a:gd name="connsiteX3" fmla="*/ 1046217 w 2825458"/>
                <a:gd name="connsiteY3" fmla="*/ 682846 h 2834532"/>
                <a:gd name="connsiteX4" fmla="*/ 1199241 w 2825458"/>
                <a:gd name="connsiteY4" fmla="*/ 553328 h 2834532"/>
                <a:gd name="connsiteX5" fmla="*/ 1239207 w 2825458"/>
                <a:gd name="connsiteY5" fmla="*/ 527192 h 2834532"/>
                <a:gd name="connsiteX6" fmla="*/ 1271430 w 2825458"/>
                <a:gd name="connsiteY6" fmla="*/ 468229 h 2834532"/>
                <a:gd name="connsiteX7" fmla="*/ 1656191 w 2825458"/>
                <a:gd name="connsiteY7" fmla="*/ 64562 h 2834532"/>
                <a:gd name="connsiteX8" fmla="*/ 1721518 w 2825458"/>
                <a:gd name="connsiteY8" fmla="*/ 24996 h 2834532"/>
                <a:gd name="connsiteX9" fmla="*/ 1731083 w 2825458"/>
                <a:gd name="connsiteY9" fmla="*/ 18295 h 2834532"/>
                <a:gd name="connsiteX10" fmla="*/ 1788205 w 2825458"/>
                <a:gd name="connsiteY10" fmla="*/ 519 h 2834532"/>
                <a:gd name="connsiteX11" fmla="*/ 1846862 w 2825458"/>
                <a:gd name="connsiteY11" fmla="*/ 8366 h 2834532"/>
                <a:gd name="connsiteX12" fmla="*/ 1882439 w 2825458"/>
                <a:gd name="connsiteY12" fmla="*/ 28425 h 2834532"/>
                <a:gd name="connsiteX13" fmla="*/ 1901680 w 2825458"/>
                <a:gd name="connsiteY13" fmla="*/ 222912 h 2834532"/>
                <a:gd name="connsiteX14" fmla="*/ 1859365 w 2825458"/>
                <a:gd name="connsiteY14" fmla="*/ 259253 h 2834532"/>
                <a:gd name="connsiteX15" fmla="*/ 1853291 w 2825458"/>
                <a:gd name="connsiteY15" fmla="*/ 261963 h 2834532"/>
                <a:gd name="connsiteX16" fmla="*/ 1804878 w 2825458"/>
                <a:gd name="connsiteY16" fmla="*/ 291284 h 2834532"/>
                <a:gd name="connsiteX17" fmla="*/ 1703805 w 2825458"/>
                <a:gd name="connsiteY17" fmla="*/ 367552 h 2834532"/>
                <a:gd name="connsiteX18" fmla="*/ 1681630 w 2825458"/>
                <a:gd name="connsiteY18" fmla="*/ 388026 h 2834532"/>
                <a:gd name="connsiteX19" fmla="*/ 1688555 w 2825458"/>
                <a:gd name="connsiteY19" fmla="*/ 388641 h 2834532"/>
                <a:gd name="connsiteX20" fmla="*/ 1716128 w 2825458"/>
                <a:gd name="connsiteY20" fmla="*/ 371922 h 2834532"/>
                <a:gd name="connsiteX21" fmla="*/ 2351211 w 2825458"/>
                <a:gd name="connsiteY21" fmla="*/ 221726 h 2834532"/>
                <a:gd name="connsiteX22" fmla="*/ 2458889 w 2825458"/>
                <a:gd name="connsiteY22" fmla="*/ 230459 h 2834532"/>
                <a:gd name="connsiteX23" fmla="*/ 2467089 w 2825458"/>
                <a:gd name="connsiteY23" fmla="*/ 230583 h 2834532"/>
                <a:gd name="connsiteX24" fmla="*/ 2522902 w 2825458"/>
                <a:gd name="connsiteY24" fmla="*/ 249160 h 2834532"/>
                <a:gd name="connsiteX25" fmla="*/ 2573507 w 2825458"/>
                <a:gd name="connsiteY25" fmla="*/ 456106 h 2834532"/>
                <a:gd name="connsiteX26" fmla="*/ 2424324 w 2825458"/>
                <a:gd name="connsiteY26" fmla="*/ 532687 h 2834532"/>
                <a:gd name="connsiteX27" fmla="*/ 2409092 w 2825458"/>
                <a:gd name="connsiteY27" fmla="*/ 529340 h 2834532"/>
                <a:gd name="connsiteX28" fmla="*/ 2340158 w 2825458"/>
                <a:gd name="connsiteY28" fmla="*/ 523748 h 2834532"/>
                <a:gd name="connsiteX29" fmla="*/ 1909889 w 2825458"/>
                <a:gd name="connsiteY29" fmla="*/ 612201 h 2834532"/>
                <a:gd name="connsiteX30" fmla="*/ 1883224 w 2825458"/>
                <a:gd name="connsiteY30" fmla="*/ 626136 h 2834532"/>
                <a:gd name="connsiteX31" fmla="*/ 1923698 w 2825458"/>
                <a:gd name="connsiteY31" fmla="*/ 612906 h 2834532"/>
                <a:gd name="connsiteX32" fmla="*/ 2610030 w 2825458"/>
                <a:gd name="connsiteY32" fmla="*/ 622246 h 2834532"/>
                <a:gd name="connsiteX33" fmla="*/ 2702929 w 2825458"/>
                <a:gd name="connsiteY33" fmla="*/ 654960 h 2834532"/>
                <a:gd name="connsiteX34" fmla="*/ 2710432 w 2825458"/>
                <a:gd name="connsiteY34" fmla="*/ 656764 h 2834532"/>
                <a:gd name="connsiteX35" fmla="*/ 2741152 w 2825458"/>
                <a:gd name="connsiteY35" fmla="*/ 670869 h 2834532"/>
                <a:gd name="connsiteX36" fmla="*/ 2804095 w 2825458"/>
                <a:gd name="connsiteY36" fmla="*/ 894442 h 2834532"/>
                <a:gd name="connsiteX37" fmla="*/ 2609273 w 2825458"/>
                <a:gd name="connsiteY37" fmla="*/ 964019 h 2834532"/>
                <a:gd name="connsiteX38" fmla="*/ 2587513 w 2825458"/>
                <a:gd name="connsiteY38" fmla="*/ 954028 h 2834532"/>
                <a:gd name="connsiteX39" fmla="*/ 2587056 w 2825458"/>
                <a:gd name="connsiteY39" fmla="*/ 955170 h 2834532"/>
                <a:gd name="connsiteX40" fmla="*/ 2081852 w 2825458"/>
                <a:gd name="connsiteY40" fmla="*/ 906370 h 2834532"/>
                <a:gd name="connsiteX41" fmla="*/ 2020885 w 2825458"/>
                <a:gd name="connsiteY41" fmla="*/ 920467 h 2834532"/>
                <a:gd name="connsiteX42" fmla="*/ 2081124 w 2825458"/>
                <a:gd name="connsiteY42" fmla="*/ 918975 h 2834532"/>
                <a:gd name="connsiteX43" fmla="*/ 2511948 w 2825458"/>
                <a:gd name="connsiteY43" fmla="*/ 1027310 h 2834532"/>
                <a:gd name="connsiteX44" fmla="*/ 2588293 w 2825458"/>
                <a:gd name="connsiteY44" fmla="*/ 1069701 h 2834532"/>
                <a:gd name="connsiteX45" fmla="*/ 2661723 w 2825458"/>
                <a:gd name="connsiteY45" fmla="*/ 1119089 h 2834532"/>
                <a:gd name="connsiteX46" fmla="*/ 2661637 w 2825458"/>
                <a:gd name="connsiteY46" fmla="*/ 1119207 h 2834532"/>
                <a:gd name="connsiteX47" fmla="*/ 2671107 w 2825458"/>
                <a:gd name="connsiteY47" fmla="*/ 1124950 h 2834532"/>
                <a:gd name="connsiteX48" fmla="*/ 2718664 w 2825458"/>
                <a:gd name="connsiteY48" fmla="*/ 1310268 h 2834532"/>
                <a:gd name="connsiteX49" fmla="*/ 2514998 w 2825458"/>
                <a:gd name="connsiteY49" fmla="*/ 1378351 h 2834532"/>
                <a:gd name="connsiteX50" fmla="*/ 2488307 w 2825458"/>
                <a:gd name="connsiteY50" fmla="*/ 1362168 h 2834532"/>
                <a:gd name="connsiteX51" fmla="*/ 2481135 w 2825458"/>
                <a:gd name="connsiteY51" fmla="*/ 1355617 h 2834532"/>
                <a:gd name="connsiteX52" fmla="*/ 2433197 w 2825458"/>
                <a:gd name="connsiteY52" fmla="*/ 1323375 h 2834532"/>
                <a:gd name="connsiteX53" fmla="*/ 1675074 w 2825458"/>
                <a:gd name="connsiteY53" fmla="*/ 1319769 h 2834532"/>
                <a:gd name="connsiteX54" fmla="*/ 1638013 w 2825458"/>
                <a:gd name="connsiteY54" fmla="*/ 1344032 h 2834532"/>
                <a:gd name="connsiteX55" fmla="*/ 1656522 w 2825458"/>
                <a:gd name="connsiteY55" fmla="*/ 1371210 h 2834532"/>
                <a:gd name="connsiteX56" fmla="*/ 2025351 w 2825458"/>
                <a:gd name="connsiteY56" fmla="*/ 1613826 h 2834532"/>
                <a:gd name="connsiteX57" fmla="*/ 2025219 w 2825458"/>
                <a:gd name="connsiteY57" fmla="*/ 1614358 h 2834532"/>
                <a:gd name="connsiteX58" fmla="*/ 2045684 w 2825458"/>
                <a:gd name="connsiteY58" fmla="*/ 1619675 h 2834532"/>
                <a:gd name="connsiteX59" fmla="*/ 2162517 w 2825458"/>
                <a:gd name="connsiteY59" fmla="*/ 1779203 h 2834532"/>
                <a:gd name="connsiteX60" fmla="*/ 1992235 w 2825458"/>
                <a:gd name="connsiteY60" fmla="*/ 1966261 h 2834532"/>
                <a:gd name="connsiteX61" fmla="*/ 1956059 w 2825458"/>
                <a:gd name="connsiteY61" fmla="*/ 1964317 h 2834532"/>
                <a:gd name="connsiteX62" fmla="*/ 1938202 w 2825458"/>
                <a:gd name="connsiteY62" fmla="*/ 1959679 h 2834532"/>
                <a:gd name="connsiteX63" fmla="*/ 1937811 w 2825458"/>
                <a:gd name="connsiteY63" fmla="*/ 1961224 h 2834532"/>
                <a:gd name="connsiteX64" fmla="*/ 1498129 w 2825458"/>
                <a:gd name="connsiteY64" fmla="*/ 1725882 h 2834532"/>
                <a:gd name="connsiteX65" fmla="*/ 1494675 w 2825458"/>
                <a:gd name="connsiteY65" fmla="*/ 1722434 h 2834532"/>
                <a:gd name="connsiteX66" fmla="*/ 1489184 w 2825458"/>
                <a:gd name="connsiteY66" fmla="*/ 1722811 h 2834532"/>
                <a:gd name="connsiteX67" fmla="*/ 1191377 w 2825458"/>
                <a:gd name="connsiteY67" fmla="*/ 1674736 h 2834532"/>
                <a:gd name="connsiteX68" fmla="*/ 1168364 w 2825458"/>
                <a:gd name="connsiteY68" fmla="*/ 1664427 h 2834532"/>
                <a:gd name="connsiteX69" fmla="*/ 453040 w 2825458"/>
                <a:gd name="connsiteY69" fmla="*/ 2834532 h 2834532"/>
                <a:gd name="connsiteX70" fmla="*/ 36672 w 2825458"/>
                <a:gd name="connsiteY70" fmla="*/ 2568572 h 2834532"/>
                <a:gd name="connsiteX0" fmla="*/ 0 w 2383305"/>
                <a:gd name="connsiteY0" fmla="*/ 1766659 h 2834532"/>
                <a:gd name="connsiteX1" fmla="*/ 305306 w 2383305"/>
                <a:gd name="connsiteY1" fmla="*/ 1228752 h 2834532"/>
                <a:gd name="connsiteX2" fmla="*/ 311022 w 2383305"/>
                <a:gd name="connsiteY2" fmla="*/ 1187307 h 2834532"/>
                <a:gd name="connsiteX3" fmla="*/ 604064 w 2383305"/>
                <a:gd name="connsiteY3" fmla="*/ 682846 h 2834532"/>
                <a:gd name="connsiteX4" fmla="*/ 757088 w 2383305"/>
                <a:gd name="connsiteY4" fmla="*/ 553328 h 2834532"/>
                <a:gd name="connsiteX5" fmla="*/ 797054 w 2383305"/>
                <a:gd name="connsiteY5" fmla="*/ 527192 h 2834532"/>
                <a:gd name="connsiteX6" fmla="*/ 829277 w 2383305"/>
                <a:gd name="connsiteY6" fmla="*/ 468229 h 2834532"/>
                <a:gd name="connsiteX7" fmla="*/ 1214038 w 2383305"/>
                <a:gd name="connsiteY7" fmla="*/ 64562 h 2834532"/>
                <a:gd name="connsiteX8" fmla="*/ 1279365 w 2383305"/>
                <a:gd name="connsiteY8" fmla="*/ 24996 h 2834532"/>
                <a:gd name="connsiteX9" fmla="*/ 1288930 w 2383305"/>
                <a:gd name="connsiteY9" fmla="*/ 18295 h 2834532"/>
                <a:gd name="connsiteX10" fmla="*/ 1346052 w 2383305"/>
                <a:gd name="connsiteY10" fmla="*/ 519 h 2834532"/>
                <a:gd name="connsiteX11" fmla="*/ 1404709 w 2383305"/>
                <a:gd name="connsiteY11" fmla="*/ 8366 h 2834532"/>
                <a:gd name="connsiteX12" fmla="*/ 1440286 w 2383305"/>
                <a:gd name="connsiteY12" fmla="*/ 28425 h 2834532"/>
                <a:gd name="connsiteX13" fmla="*/ 1459527 w 2383305"/>
                <a:gd name="connsiteY13" fmla="*/ 222912 h 2834532"/>
                <a:gd name="connsiteX14" fmla="*/ 1417212 w 2383305"/>
                <a:gd name="connsiteY14" fmla="*/ 259253 h 2834532"/>
                <a:gd name="connsiteX15" fmla="*/ 1411138 w 2383305"/>
                <a:gd name="connsiteY15" fmla="*/ 261963 h 2834532"/>
                <a:gd name="connsiteX16" fmla="*/ 1362725 w 2383305"/>
                <a:gd name="connsiteY16" fmla="*/ 291284 h 2834532"/>
                <a:gd name="connsiteX17" fmla="*/ 1261652 w 2383305"/>
                <a:gd name="connsiteY17" fmla="*/ 367552 h 2834532"/>
                <a:gd name="connsiteX18" fmla="*/ 1239477 w 2383305"/>
                <a:gd name="connsiteY18" fmla="*/ 388026 h 2834532"/>
                <a:gd name="connsiteX19" fmla="*/ 1246402 w 2383305"/>
                <a:gd name="connsiteY19" fmla="*/ 388641 h 2834532"/>
                <a:gd name="connsiteX20" fmla="*/ 1273975 w 2383305"/>
                <a:gd name="connsiteY20" fmla="*/ 371922 h 2834532"/>
                <a:gd name="connsiteX21" fmla="*/ 1909058 w 2383305"/>
                <a:gd name="connsiteY21" fmla="*/ 221726 h 2834532"/>
                <a:gd name="connsiteX22" fmla="*/ 2016736 w 2383305"/>
                <a:gd name="connsiteY22" fmla="*/ 230459 h 2834532"/>
                <a:gd name="connsiteX23" fmla="*/ 2024936 w 2383305"/>
                <a:gd name="connsiteY23" fmla="*/ 230583 h 2834532"/>
                <a:gd name="connsiteX24" fmla="*/ 2080749 w 2383305"/>
                <a:gd name="connsiteY24" fmla="*/ 249160 h 2834532"/>
                <a:gd name="connsiteX25" fmla="*/ 2131354 w 2383305"/>
                <a:gd name="connsiteY25" fmla="*/ 456106 h 2834532"/>
                <a:gd name="connsiteX26" fmla="*/ 1982171 w 2383305"/>
                <a:gd name="connsiteY26" fmla="*/ 532687 h 2834532"/>
                <a:gd name="connsiteX27" fmla="*/ 1966939 w 2383305"/>
                <a:gd name="connsiteY27" fmla="*/ 529340 h 2834532"/>
                <a:gd name="connsiteX28" fmla="*/ 1898005 w 2383305"/>
                <a:gd name="connsiteY28" fmla="*/ 523748 h 2834532"/>
                <a:gd name="connsiteX29" fmla="*/ 1467736 w 2383305"/>
                <a:gd name="connsiteY29" fmla="*/ 612201 h 2834532"/>
                <a:gd name="connsiteX30" fmla="*/ 1441071 w 2383305"/>
                <a:gd name="connsiteY30" fmla="*/ 626136 h 2834532"/>
                <a:gd name="connsiteX31" fmla="*/ 1481545 w 2383305"/>
                <a:gd name="connsiteY31" fmla="*/ 612906 h 2834532"/>
                <a:gd name="connsiteX32" fmla="*/ 2167877 w 2383305"/>
                <a:gd name="connsiteY32" fmla="*/ 622246 h 2834532"/>
                <a:gd name="connsiteX33" fmla="*/ 2260776 w 2383305"/>
                <a:gd name="connsiteY33" fmla="*/ 654960 h 2834532"/>
                <a:gd name="connsiteX34" fmla="*/ 2268279 w 2383305"/>
                <a:gd name="connsiteY34" fmla="*/ 656764 h 2834532"/>
                <a:gd name="connsiteX35" fmla="*/ 2298999 w 2383305"/>
                <a:gd name="connsiteY35" fmla="*/ 670869 h 2834532"/>
                <a:gd name="connsiteX36" fmla="*/ 2361942 w 2383305"/>
                <a:gd name="connsiteY36" fmla="*/ 894442 h 2834532"/>
                <a:gd name="connsiteX37" fmla="*/ 2167120 w 2383305"/>
                <a:gd name="connsiteY37" fmla="*/ 964019 h 2834532"/>
                <a:gd name="connsiteX38" fmla="*/ 2145360 w 2383305"/>
                <a:gd name="connsiteY38" fmla="*/ 954028 h 2834532"/>
                <a:gd name="connsiteX39" fmla="*/ 2144903 w 2383305"/>
                <a:gd name="connsiteY39" fmla="*/ 955170 h 2834532"/>
                <a:gd name="connsiteX40" fmla="*/ 1639699 w 2383305"/>
                <a:gd name="connsiteY40" fmla="*/ 906370 h 2834532"/>
                <a:gd name="connsiteX41" fmla="*/ 1578732 w 2383305"/>
                <a:gd name="connsiteY41" fmla="*/ 920467 h 2834532"/>
                <a:gd name="connsiteX42" fmla="*/ 1638971 w 2383305"/>
                <a:gd name="connsiteY42" fmla="*/ 918975 h 2834532"/>
                <a:gd name="connsiteX43" fmla="*/ 2069795 w 2383305"/>
                <a:gd name="connsiteY43" fmla="*/ 1027310 h 2834532"/>
                <a:gd name="connsiteX44" fmla="*/ 2146140 w 2383305"/>
                <a:gd name="connsiteY44" fmla="*/ 1069701 h 2834532"/>
                <a:gd name="connsiteX45" fmla="*/ 2219570 w 2383305"/>
                <a:gd name="connsiteY45" fmla="*/ 1119089 h 2834532"/>
                <a:gd name="connsiteX46" fmla="*/ 2219484 w 2383305"/>
                <a:gd name="connsiteY46" fmla="*/ 1119207 h 2834532"/>
                <a:gd name="connsiteX47" fmla="*/ 2228954 w 2383305"/>
                <a:gd name="connsiteY47" fmla="*/ 1124950 h 2834532"/>
                <a:gd name="connsiteX48" fmla="*/ 2276511 w 2383305"/>
                <a:gd name="connsiteY48" fmla="*/ 1310268 h 2834532"/>
                <a:gd name="connsiteX49" fmla="*/ 2072845 w 2383305"/>
                <a:gd name="connsiteY49" fmla="*/ 1378351 h 2834532"/>
                <a:gd name="connsiteX50" fmla="*/ 2046154 w 2383305"/>
                <a:gd name="connsiteY50" fmla="*/ 1362168 h 2834532"/>
                <a:gd name="connsiteX51" fmla="*/ 2038982 w 2383305"/>
                <a:gd name="connsiteY51" fmla="*/ 1355617 h 2834532"/>
                <a:gd name="connsiteX52" fmla="*/ 1991044 w 2383305"/>
                <a:gd name="connsiteY52" fmla="*/ 1323375 h 2834532"/>
                <a:gd name="connsiteX53" fmla="*/ 1232921 w 2383305"/>
                <a:gd name="connsiteY53" fmla="*/ 1319769 h 2834532"/>
                <a:gd name="connsiteX54" fmla="*/ 1195860 w 2383305"/>
                <a:gd name="connsiteY54" fmla="*/ 1344032 h 2834532"/>
                <a:gd name="connsiteX55" fmla="*/ 1214369 w 2383305"/>
                <a:gd name="connsiteY55" fmla="*/ 1371210 h 2834532"/>
                <a:gd name="connsiteX56" fmla="*/ 1583198 w 2383305"/>
                <a:gd name="connsiteY56" fmla="*/ 1613826 h 2834532"/>
                <a:gd name="connsiteX57" fmla="*/ 1583066 w 2383305"/>
                <a:gd name="connsiteY57" fmla="*/ 1614358 h 2834532"/>
                <a:gd name="connsiteX58" fmla="*/ 1603531 w 2383305"/>
                <a:gd name="connsiteY58" fmla="*/ 1619675 h 2834532"/>
                <a:gd name="connsiteX59" fmla="*/ 1720364 w 2383305"/>
                <a:gd name="connsiteY59" fmla="*/ 1779203 h 2834532"/>
                <a:gd name="connsiteX60" fmla="*/ 1550082 w 2383305"/>
                <a:gd name="connsiteY60" fmla="*/ 1966261 h 2834532"/>
                <a:gd name="connsiteX61" fmla="*/ 1513906 w 2383305"/>
                <a:gd name="connsiteY61" fmla="*/ 1964317 h 2834532"/>
                <a:gd name="connsiteX62" fmla="*/ 1496049 w 2383305"/>
                <a:gd name="connsiteY62" fmla="*/ 1959679 h 2834532"/>
                <a:gd name="connsiteX63" fmla="*/ 1495658 w 2383305"/>
                <a:gd name="connsiteY63" fmla="*/ 1961224 h 2834532"/>
                <a:gd name="connsiteX64" fmla="*/ 1055976 w 2383305"/>
                <a:gd name="connsiteY64" fmla="*/ 1725882 h 2834532"/>
                <a:gd name="connsiteX65" fmla="*/ 1052522 w 2383305"/>
                <a:gd name="connsiteY65" fmla="*/ 1722434 h 2834532"/>
                <a:gd name="connsiteX66" fmla="*/ 1047031 w 2383305"/>
                <a:gd name="connsiteY66" fmla="*/ 1722811 h 2834532"/>
                <a:gd name="connsiteX67" fmla="*/ 749224 w 2383305"/>
                <a:gd name="connsiteY67" fmla="*/ 1674736 h 2834532"/>
                <a:gd name="connsiteX68" fmla="*/ 726211 w 2383305"/>
                <a:gd name="connsiteY68" fmla="*/ 1664427 h 2834532"/>
                <a:gd name="connsiteX69" fmla="*/ 10887 w 2383305"/>
                <a:gd name="connsiteY69" fmla="*/ 2834532 h 28345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</a:cxnLst>
              <a:rect l="l" t="t" r="r" b="b"/>
              <a:pathLst>
                <a:path w="2383305" h="2834532">
                  <a:moveTo>
                    <a:pt x="0" y="1766659"/>
                  </a:moveTo>
                  <a:cubicBezTo>
                    <a:pt x="140837" y="1516826"/>
                    <a:pt x="268732" y="1330179"/>
                    <a:pt x="305306" y="1228752"/>
                  </a:cubicBezTo>
                  <a:lnTo>
                    <a:pt x="311022" y="1187307"/>
                  </a:lnTo>
                  <a:cubicBezTo>
                    <a:pt x="340807" y="1027213"/>
                    <a:pt x="443059" y="842564"/>
                    <a:pt x="604064" y="682846"/>
                  </a:cubicBezTo>
                  <a:cubicBezTo>
                    <a:pt x="653259" y="634043"/>
                    <a:pt x="704739" y="590743"/>
                    <a:pt x="757088" y="553328"/>
                  </a:cubicBezTo>
                  <a:lnTo>
                    <a:pt x="797054" y="527192"/>
                  </a:lnTo>
                  <a:lnTo>
                    <a:pt x="829277" y="468229"/>
                  </a:lnTo>
                  <a:cubicBezTo>
                    <a:pt x="923557" y="308233"/>
                    <a:pt x="1054196" y="169337"/>
                    <a:pt x="1214038" y="64562"/>
                  </a:cubicBezTo>
                  <a:lnTo>
                    <a:pt x="1279365" y="24996"/>
                  </a:lnTo>
                  <a:lnTo>
                    <a:pt x="1288930" y="18295"/>
                  </a:lnTo>
                  <a:cubicBezTo>
                    <a:pt x="1306729" y="8232"/>
                    <a:pt x="1326263" y="2240"/>
                    <a:pt x="1346052" y="519"/>
                  </a:cubicBezTo>
                  <a:cubicBezTo>
                    <a:pt x="1365842" y="-1203"/>
                    <a:pt x="1385887" y="1346"/>
                    <a:pt x="1404709" y="8366"/>
                  </a:cubicBezTo>
                  <a:cubicBezTo>
                    <a:pt x="1417258" y="13044"/>
                    <a:pt x="1429263" y="19712"/>
                    <a:pt x="1440286" y="28425"/>
                  </a:cubicBezTo>
                  <a:cubicBezTo>
                    <a:pt x="1499081" y="74893"/>
                    <a:pt x="1507696" y="161966"/>
                    <a:pt x="1459527" y="222912"/>
                  </a:cubicBezTo>
                  <a:cubicBezTo>
                    <a:pt x="1447486" y="238147"/>
                    <a:pt x="1433035" y="250308"/>
                    <a:pt x="1417212" y="259253"/>
                  </a:cubicBezTo>
                  <a:lnTo>
                    <a:pt x="1411138" y="261963"/>
                  </a:lnTo>
                  <a:lnTo>
                    <a:pt x="1362725" y="291284"/>
                  </a:lnTo>
                  <a:cubicBezTo>
                    <a:pt x="1327133" y="314615"/>
                    <a:pt x="1293398" y="340117"/>
                    <a:pt x="1261652" y="367552"/>
                  </a:cubicBezTo>
                  <a:lnTo>
                    <a:pt x="1239477" y="388026"/>
                  </a:lnTo>
                  <a:lnTo>
                    <a:pt x="1246402" y="388641"/>
                  </a:lnTo>
                  <a:lnTo>
                    <a:pt x="1273975" y="371922"/>
                  </a:lnTo>
                  <a:cubicBezTo>
                    <a:pt x="1464367" y="267630"/>
                    <a:pt x="1682883" y="213313"/>
                    <a:pt x="1909058" y="221726"/>
                  </a:cubicBezTo>
                  <a:lnTo>
                    <a:pt x="2016736" y="230459"/>
                  </a:lnTo>
                  <a:lnTo>
                    <a:pt x="2024936" y="230583"/>
                  </a:lnTo>
                  <a:cubicBezTo>
                    <a:pt x="2044132" y="232789"/>
                    <a:pt x="2063102" y="238877"/>
                    <a:pt x="2080749" y="249160"/>
                  </a:cubicBezTo>
                  <a:cubicBezTo>
                    <a:pt x="2151330" y="290288"/>
                    <a:pt x="2173988" y="382942"/>
                    <a:pt x="2131354" y="456106"/>
                  </a:cubicBezTo>
                  <a:cubicBezTo>
                    <a:pt x="2099380" y="510978"/>
                    <a:pt x="2039759" y="539304"/>
                    <a:pt x="1982171" y="532687"/>
                  </a:cubicBezTo>
                  <a:lnTo>
                    <a:pt x="1966939" y="529340"/>
                  </a:lnTo>
                  <a:lnTo>
                    <a:pt x="1898005" y="523748"/>
                  </a:lnTo>
                  <a:cubicBezTo>
                    <a:pt x="1746409" y="518110"/>
                    <a:pt x="1599372" y="549846"/>
                    <a:pt x="1467736" y="612201"/>
                  </a:cubicBezTo>
                  <a:lnTo>
                    <a:pt x="1441071" y="626136"/>
                  </a:lnTo>
                  <a:lnTo>
                    <a:pt x="1481545" y="612906"/>
                  </a:lnTo>
                  <a:cubicBezTo>
                    <a:pt x="1702425" y="551921"/>
                    <a:pt x="1940282" y="552551"/>
                    <a:pt x="2167877" y="622246"/>
                  </a:cubicBezTo>
                  <a:lnTo>
                    <a:pt x="2260776" y="654960"/>
                  </a:lnTo>
                  <a:lnTo>
                    <a:pt x="2268279" y="656764"/>
                  </a:lnTo>
                  <a:cubicBezTo>
                    <a:pt x="2278752" y="660378"/>
                    <a:pt x="2289043" y="665067"/>
                    <a:pt x="2298999" y="670869"/>
                  </a:cubicBezTo>
                  <a:cubicBezTo>
                    <a:pt x="2378663" y="717290"/>
                    <a:pt x="2406843" y="817387"/>
                    <a:pt x="2361942" y="894442"/>
                  </a:cubicBezTo>
                  <a:cubicBezTo>
                    <a:pt x="2322653" y="961867"/>
                    <a:pt x="2240430" y="989309"/>
                    <a:pt x="2167120" y="964019"/>
                  </a:cubicBezTo>
                  <a:lnTo>
                    <a:pt x="2145360" y="954028"/>
                  </a:lnTo>
                  <a:cubicBezTo>
                    <a:pt x="2145207" y="954408"/>
                    <a:pt x="2145056" y="954790"/>
                    <a:pt x="2144903" y="955170"/>
                  </a:cubicBezTo>
                  <a:cubicBezTo>
                    <a:pt x="1980230" y="889417"/>
                    <a:pt x="1805217" y="874958"/>
                    <a:pt x="1639699" y="906370"/>
                  </a:cubicBezTo>
                  <a:lnTo>
                    <a:pt x="1578732" y="920467"/>
                  </a:lnTo>
                  <a:lnTo>
                    <a:pt x="1638971" y="918975"/>
                  </a:lnTo>
                  <a:cubicBezTo>
                    <a:pt x="1786696" y="923244"/>
                    <a:pt x="1933906" y="959240"/>
                    <a:pt x="2069795" y="1027310"/>
                  </a:cubicBezTo>
                  <a:cubicBezTo>
                    <a:pt x="2095679" y="1040276"/>
                    <a:pt x="2121153" y="1054404"/>
                    <a:pt x="2146140" y="1069701"/>
                  </a:cubicBezTo>
                  <a:cubicBezTo>
                    <a:pt x="2171126" y="1084996"/>
                    <a:pt x="2195630" y="1101458"/>
                    <a:pt x="2219570" y="1119089"/>
                  </a:cubicBezTo>
                  <a:cubicBezTo>
                    <a:pt x="2219541" y="1119128"/>
                    <a:pt x="2219513" y="1119168"/>
                    <a:pt x="2219484" y="1119207"/>
                  </a:cubicBezTo>
                  <a:lnTo>
                    <a:pt x="2228954" y="1124950"/>
                  </a:lnTo>
                  <a:cubicBezTo>
                    <a:pt x="2286240" y="1167916"/>
                    <a:pt x="2307781" y="1245128"/>
                    <a:pt x="2276511" y="1310268"/>
                  </a:cubicBezTo>
                  <a:cubicBezTo>
                    <a:pt x="2240773" y="1384711"/>
                    <a:pt x="2149587" y="1415193"/>
                    <a:pt x="2072845" y="1378351"/>
                  </a:cubicBezTo>
                  <a:cubicBezTo>
                    <a:pt x="2063251" y="1373746"/>
                    <a:pt x="2054339" y="1368306"/>
                    <a:pt x="2046154" y="1362168"/>
                  </a:cubicBezTo>
                  <a:lnTo>
                    <a:pt x="2038982" y="1355617"/>
                  </a:lnTo>
                  <a:lnTo>
                    <a:pt x="1991044" y="1323375"/>
                  </a:lnTo>
                  <a:cubicBezTo>
                    <a:pt x="1757785" y="1180591"/>
                    <a:pt x="1465054" y="1180686"/>
                    <a:pt x="1232921" y="1319769"/>
                  </a:cubicBezTo>
                  <a:lnTo>
                    <a:pt x="1195860" y="1344032"/>
                  </a:lnTo>
                  <a:lnTo>
                    <a:pt x="1214369" y="1371210"/>
                  </a:lnTo>
                  <a:cubicBezTo>
                    <a:pt x="1305570" y="1490198"/>
                    <a:pt x="1435020" y="1576488"/>
                    <a:pt x="1583198" y="1613826"/>
                  </a:cubicBezTo>
                  <a:lnTo>
                    <a:pt x="1583066" y="1614358"/>
                  </a:lnTo>
                  <a:lnTo>
                    <a:pt x="1603531" y="1619675"/>
                  </a:lnTo>
                  <a:cubicBezTo>
                    <a:pt x="1668925" y="1643795"/>
                    <a:pt x="1716895" y="1705190"/>
                    <a:pt x="1720364" y="1779203"/>
                  </a:cubicBezTo>
                  <a:cubicBezTo>
                    <a:pt x="1724990" y="1877887"/>
                    <a:pt x="1648752" y="1961636"/>
                    <a:pt x="1550082" y="1966261"/>
                  </a:cubicBezTo>
                  <a:cubicBezTo>
                    <a:pt x="1537748" y="1966839"/>
                    <a:pt x="1525647" y="1966154"/>
                    <a:pt x="1513906" y="1964317"/>
                  </a:cubicBezTo>
                  <a:lnTo>
                    <a:pt x="1496049" y="1959679"/>
                  </a:lnTo>
                  <a:cubicBezTo>
                    <a:pt x="1495918" y="1960194"/>
                    <a:pt x="1495789" y="1960709"/>
                    <a:pt x="1495658" y="1961224"/>
                  </a:cubicBezTo>
                  <a:cubicBezTo>
                    <a:pt x="1329958" y="1919470"/>
                    <a:pt x="1179528" y="1837802"/>
                    <a:pt x="1055976" y="1725882"/>
                  </a:cubicBezTo>
                  <a:lnTo>
                    <a:pt x="1052522" y="1722434"/>
                  </a:lnTo>
                  <a:lnTo>
                    <a:pt x="1047031" y="1722811"/>
                  </a:lnTo>
                  <a:cubicBezTo>
                    <a:pt x="941356" y="1726254"/>
                    <a:pt x="839753" y="1710324"/>
                    <a:pt x="749224" y="1674736"/>
                  </a:cubicBezTo>
                  <a:lnTo>
                    <a:pt x="726211" y="1664427"/>
                  </a:lnTo>
                  <a:lnTo>
                    <a:pt x="10887" y="2834532"/>
                  </a:lnTo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7CBBAFBB-351D-49EE-BD9A-80F87347295E}"/>
                </a:ext>
              </a:extLst>
            </p:cNvPr>
            <p:cNvSpPr/>
            <p:nvPr/>
          </p:nvSpPr>
          <p:spPr bwMode="auto">
            <a:xfrm>
              <a:off x="3378489" y="240142"/>
              <a:ext cx="3017520" cy="2953546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>
                <a:alpha val="30000"/>
              </a:srgbClr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367272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E948F3D-494D-4B61-9DFB-E0B233E42F15}"/>
              </a:ext>
            </a:extLst>
          </p:cNvPr>
          <p:cNvSpPr/>
          <p:nvPr/>
        </p:nvSpPr>
        <p:spPr>
          <a:xfrm>
            <a:off x="101976" y="2282412"/>
            <a:ext cx="6616875" cy="4526611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F5D25D18-7412-4E02-9B48-D4389F8A0489}"/>
              </a:ext>
            </a:extLst>
          </p:cNvPr>
          <p:cNvSpPr txBox="1"/>
          <p:nvPr/>
        </p:nvSpPr>
        <p:spPr>
          <a:xfrm>
            <a:off x="352561" y="7195930"/>
            <a:ext cx="6107874" cy="225757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開けるな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1D5C0F3B-0885-4129-B603-BB860715BD37}"/>
              </a:ext>
            </a:extLst>
          </p:cNvPr>
          <p:cNvSpPr txBox="1"/>
          <p:nvPr/>
        </p:nvSpPr>
        <p:spPr>
          <a:xfrm>
            <a:off x="352561" y="377687"/>
            <a:ext cx="6107874" cy="16612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 窓を 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63F37165-F484-4F91-8325-97BCA3B3702F}"/>
              </a:ext>
            </a:extLst>
          </p:cNvPr>
          <p:cNvGrpSpPr/>
          <p:nvPr/>
        </p:nvGrpSpPr>
        <p:grpSpPr>
          <a:xfrm>
            <a:off x="1553565" y="2757540"/>
            <a:ext cx="3653817" cy="3576353"/>
            <a:chOff x="-2575895" y="503675"/>
            <a:chExt cx="2563263" cy="2508920"/>
          </a:xfrm>
        </p:grpSpPr>
        <p:sp>
          <p:nvSpPr>
            <p:cNvPr id="37" name="四角形: 角を丸くする 36">
              <a:extLst>
                <a:ext uri="{FF2B5EF4-FFF2-40B4-BE49-F238E27FC236}">
                  <a16:creationId xmlns:a16="http://schemas.microsoft.com/office/drawing/2014/main" id="{A7D69C86-3844-49C7-B01E-9A4C9A7E2554}"/>
                </a:ext>
              </a:extLst>
            </p:cNvPr>
            <p:cNvSpPr/>
            <p:nvPr/>
          </p:nvSpPr>
          <p:spPr bwMode="auto">
            <a:xfrm>
              <a:off x="-2466122" y="590922"/>
              <a:ext cx="2408445" cy="2363842"/>
            </a:xfrm>
            <a:prstGeom prst="roundRect">
              <a:avLst>
                <a:gd name="adj" fmla="val 613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E7C64CC5-DFA3-4DB7-99E5-412FA46BD9E3}"/>
                </a:ext>
              </a:extLst>
            </p:cNvPr>
            <p:cNvSpPr/>
            <p:nvPr/>
          </p:nvSpPr>
          <p:spPr bwMode="auto">
            <a:xfrm>
              <a:off x="-2575895" y="503675"/>
              <a:ext cx="2563263" cy="2508920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39" name="グループ化 38">
              <a:extLst>
                <a:ext uri="{FF2B5EF4-FFF2-40B4-BE49-F238E27FC236}">
                  <a16:creationId xmlns:a16="http://schemas.microsoft.com/office/drawing/2014/main" id="{B1AB0912-E234-442C-93A8-74CCD9C7891F}"/>
                </a:ext>
              </a:extLst>
            </p:cNvPr>
            <p:cNvGrpSpPr/>
            <p:nvPr/>
          </p:nvGrpSpPr>
          <p:grpSpPr>
            <a:xfrm>
              <a:off x="-2051338" y="814956"/>
              <a:ext cx="1578876" cy="1920501"/>
              <a:chOff x="-2083701" y="3200403"/>
              <a:chExt cx="1578876" cy="1920501"/>
            </a:xfrm>
          </p:grpSpPr>
          <p:grpSp>
            <p:nvGrpSpPr>
              <p:cNvPr id="42" name="グループ化 41">
                <a:extLst>
                  <a:ext uri="{FF2B5EF4-FFF2-40B4-BE49-F238E27FC236}">
                    <a16:creationId xmlns:a16="http://schemas.microsoft.com/office/drawing/2014/main" id="{3D747367-DCEE-49FD-9292-1324241C8F3C}"/>
                  </a:ext>
                </a:extLst>
              </p:cNvPr>
              <p:cNvGrpSpPr/>
              <p:nvPr/>
            </p:nvGrpSpPr>
            <p:grpSpPr>
              <a:xfrm>
                <a:off x="-2083701" y="3241093"/>
                <a:ext cx="1578876" cy="1841973"/>
                <a:chOff x="516597" y="758106"/>
                <a:chExt cx="2374900" cy="2374900"/>
              </a:xfrm>
            </p:grpSpPr>
            <p:sp>
              <p:nvSpPr>
                <p:cNvPr id="47" name="正方形/長方形 46">
                  <a:extLst>
                    <a:ext uri="{FF2B5EF4-FFF2-40B4-BE49-F238E27FC236}">
                      <a16:creationId xmlns:a16="http://schemas.microsoft.com/office/drawing/2014/main" id="{1E65B4E1-4605-4007-9E9D-4A18F255C4FB}"/>
                    </a:ext>
                  </a:extLst>
                </p:cNvPr>
                <p:cNvSpPr/>
                <p:nvPr/>
              </p:nvSpPr>
              <p:spPr>
                <a:xfrm>
                  <a:off x="560664" y="818430"/>
                  <a:ext cx="2287970" cy="2254248"/>
                </a:xfrm>
                <a:prstGeom prst="rect">
                  <a:avLst/>
                </a:prstGeom>
                <a:solidFill>
                  <a:schemeClr val="accent5">
                    <a:lumMod val="20000"/>
                    <a:lumOff val="8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4" name="フレーム 53">
                  <a:extLst>
                    <a:ext uri="{FF2B5EF4-FFF2-40B4-BE49-F238E27FC236}">
                      <a16:creationId xmlns:a16="http://schemas.microsoft.com/office/drawing/2014/main" id="{F7ED7A77-B95A-4615-8653-5C49D1632689}"/>
                    </a:ext>
                  </a:extLst>
                </p:cNvPr>
                <p:cNvSpPr/>
                <p:nvPr/>
              </p:nvSpPr>
              <p:spPr>
                <a:xfrm>
                  <a:off x="516597" y="758106"/>
                  <a:ext cx="2374900" cy="2374900"/>
                </a:xfrm>
                <a:prstGeom prst="frame">
                  <a:avLst>
                    <a:gd name="adj1" fmla="val 4078"/>
                  </a:avLst>
                </a:pr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43" name="台形 42">
                <a:extLst>
                  <a:ext uri="{FF2B5EF4-FFF2-40B4-BE49-F238E27FC236}">
                    <a16:creationId xmlns:a16="http://schemas.microsoft.com/office/drawing/2014/main" id="{2E049472-3FDA-4BE4-AC07-F07183C51525}"/>
                  </a:ext>
                </a:extLst>
              </p:cNvPr>
              <p:cNvSpPr/>
              <p:nvPr/>
            </p:nvSpPr>
            <p:spPr bwMode="auto">
              <a:xfrm rot="16200000">
                <a:off x="-2322325" y="3698690"/>
                <a:ext cx="1920500" cy="923926"/>
              </a:xfrm>
              <a:prstGeom prst="trapezoid">
                <a:avLst>
                  <a:gd name="adj" fmla="val 20083"/>
                </a:avLst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lang="ja-JP" altLang="en-US">
                  <a:solidFill>
                    <a:prstClr val="black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4" name="台形 43">
                <a:extLst>
                  <a:ext uri="{FF2B5EF4-FFF2-40B4-BE49-F238E27FC236}">
                    <a16:creationId xmlns:a16="http://schemas.microsoft.com/office/drawing/2014/main" id="{E7FA9952-F35F-4946-A22E-6BD900EFE23C}"/>
                  </a:ext>
                </a:extLst>
              </p:cNvPr>
              <p:cNvSpPr/>
              <p:nvPr/>
            </p:nvSpPr>
            <p:spPr bwMode="auto">
              <a:xfrm rot="16200000" flipV="1">
                <a:off x="-1832104" y="4132396"/>
                <a:ext cx="1920500" cy="56515"/>
              </a:xfrm>
              <a:prstGeom prst="trapezoid">
                <a:avLst>
                  <a:gd name="adj" fmla="val 20083"/>
                </a:avLst>
              </a:prstGeom>
              <a:solidFill>
                <a:schemeClr val="bg1">
                  <a:lumMod val="7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lang="ja-JP" altLang="en-US">
                  <a:solidFill>
                    <a:prstClr val="black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CC106790-F09E-4601-89CF-B797400A27BD}"/>
                  </a:ext>
                </a:extLst>
              </p:cNvPr>
              <p:cNvSpPr/>
              <p:nvPr/>
            </p:nvSpPr>
            <p:spPr bwMode="auto">
              <a:xfrm rot="16200000">
                <a:off x="-2240097" y="3767522"/>
                <a:ext cx="1740418" cy="787148"/>
              </a:xfrm>
              <a:custGeom>
                <a:avLst/>
                <a:gdLst>
                  <a:gd name="connsiteX0" fmla="*/ 1773420 w 1773420"/>
                  <a:gd name="connsiteY0" fmla="*/ 787148 h 787148"/>
                  <a:gd name="connsiteX1" fmla="*/ 0 w 1773420"/>
                  <a:gd name="connsiteY1" fmla="*/ 787148 h 787148"/>
                  <a:gd name="connsiteX2" fmla="*/ 158083 w 1773420"/>
                  <a:gd name="connsiteY2" fmla="*/ 0 h 787148"/>
                  <a:gd name="connsiteX3" fmla="*/ 1615338 w 1773420"/>
                  <a:gd name="connsiteY3" fmla="*/ 0 h 7871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73420" h="787148">
                    <a:moveTo>
                      <a:pt x="1773420" y="787148"/>
                    </a:moveTo>
                    <a:lnTo>
                      <a:pt x="0" y="787148"/>
                    </a:lnTo>
                    <a:lnTo>
                      <a:pt x="158083" y="0"/>
                    </a:lnTo>
                    <a:lnTo>
                      <a:pt x="1615338" y="0"/>
                    </a:lnTo>
                    <a:close/>
                  </a:path>
                </a:pathLst>
              </a:custGeom>
              <a:solidFill>
                <a:srgbClr val="00B0F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lang="ja-JP" altLang="en-US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7ECDB633-E77B-40D5-875F-200B4E761510}"/>
                  </a:ext>
                </a:extLst>
              </p:cNvPr>
              <p:cNvSpPr/>
              <p:nvPr/>
            </p:nvSpPr>
            <p:spPr>
              <a:xfrm>
                <a:off x="-1724419" y="3449715"/>
                <a:ext cx="232766" cy="256102"/>
              </a:xfrm>
              <a:custGeom>
                <a:avLst/>
                <a:gdLst>
                  <a:gd name="connsiteX0" fmla="*/ 188429 w 232766"/>
                  <a:gd name="connsiteY0" fmla="*/ 0 h 256102"/>
                  <a:gd name="connsiteX1" fmla="*/ 232766 w 232766"/>
                  <a:gd name="connsiteY1" fmla="*/ 0 h 256102"/>
                  <a:gd name="connsiteX2" fmla="*/ 0 w 232766"/>
                  <a:gd name="connsiteY2" fmla="*/ 256102 h 256102"/>
                  <a:gd name="connsiteX3" fmla="*/ 0 w 232766"/>
                  <a:gd name="connsiteY3" fmla="*/ 207320 h 256102"/>
                  <a:gd name="connsiteX4" fmla="*/ 98313 w 232766"/>
                  <a:gd name="connsiteY4" fmla="*/ 0 h 256102"/>
                  <a:gd name="connsiteX5" fmla="*/ 143800 w 232766"/>
                  <a:gd name="connsiteY5" fmla="*/ 0 h 256102"/>
                  <a:gd name="connsiteX6" fmla="*/ 0 w 232766"/>
                  <a:gd name="connsiteY6" fmla="*/ 158217 h 256102"/>
                  <a:gd name="connsiteX7" fmla="*/ 0 w 232766"/>
                  <a:gd name="connsiteY7" fmla="*/ 108170 h 2561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32766" h="256102">
                    <a:moveTo>
                      <a:pt x="188429" y="0"/>
                    </a:moveTo>
                    <a:lnTo>
                      <a:pt x="232766" y="0"/>
                    </a:lnTo>
                    <a:lnTo>
                      <a:pt x="0" y="256102"/>
                    </a:lnTo>
                    <a:lnTo>
                      <a:pt x="0" y="207320"/>
                    </a:lnTo>
                    <a:close/>
                    <a:moveTo>
                      <a:pt x="98313" y="0"/>
                    </a:moveTo>
                    <a:lnTo>
                      <a:pt x="143800" y="0"/>
                    </a:lnTo>
                    <a:lnTo>
                      <a:pt x="0" y="158217"/>
                    </a:lnTo>
                    <a:lnTo>
                      <a:pt x="0" y="10817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62AD42A8-C641-42D0-85D7-2210FD1E5D87}"/>
                </a:ext>
              </a:extLst>
            </p:cNvPr>
            <p:cNvSpPr/>
            <p:nvPr/>
          </p:nvSpPr>
          <p:spPr bwMode="auto">
            <a:xfrm>
              <a:off x="-2575895" y="503675"/>
              <a:ext cx="2563263" cy="2508920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>
                <a:alpha val="30000"/>
              </a:srgbClr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7CD2C343-58BC-47F4-9A58-ABD3B745AB60}"/>
                </a:ext>
              </a:extLst>
            </p:cNvPr>
            <p:cNvSpPr/>
            <p:nvPr/>
          </p:nvSpPr>
          <p:spPr bwMode="auto">
            <a:xfrm>
              <a:off x="-2371674" y="1636111"/>
              <a:ext cx="959718" cy="1141420"/>
            </a:xfrm>
            <a:custGeom>
              <a:avLst/>
              <a:gdLst>
                <a:gd name="connsiteX0" fmla="*/ 1346052 w 2383305"/>
                <a:gd name="connsiteY0" fmla="*/ 519 h 2834532"/>
                <a:gd name="connsiteX1" fmla="*/ 1404709 w 2383305"/>
                <a:gd name="connsiteY1" fmla="*/ 8366 h 2834532"/>
                <a:gd name="connsiteX2" fmla="*/ 1440286 w 2383305"/>
                <a:gd name="connsiteY2" fmla="*/ 28425 h 2834532"/>
                <a:gd name="connsiteX3" fmla="*/ 1459527 w 2383305"/>
                <a:gd name="connsiteY3" fmla="*/ 222912 h 2834532"/>
                <a:gd name="connsiteX4" fmla="*/ 1417212 w 2383305"/>
                <a:gd name="connsiteY4" fmla="*/ 259253 h 2834532"/>
                <a:gd name="connsiteX5" fmla="*/ 1411138 w 2383305"/>
                <a:gd name="connsiteY5" fmla="*/ 261963 h 2834532"/>
                <a:gd name="connsiteX6" fmla="*/ 1362725 w 2383305"/>
                <a:gd name="connsiteY6" fmla="*/ 291284 h 2834532"/>
                <a:gd name="connsiteX7" fmla="*/ 1261652 w 2383305"/>
                <a:gd name="connsiteY7" fmla="*/ 367552 h 2834532"/>
                <a:gd name="connsiteX8" fmla="*/ 1239477 w 2383305"/>
                <a:gd name="connsiteY8" fmla="*/ 388026 h 2834532"/>
                <a:gd name="connsiteX9" fmla="*/ 1246402 w 2383305"/>
                <a:gd name="connsiteY9" fmla="*/ 388641 h 2834532"/>
                <a:gd name="connsiteX10" fmla="*/ 1273975 w 2383305"/>
                <a:gd name="connsiteY10" fmla="*/ 371922 h 2834532"/>
                <a:gd name="connsiteX11" fmla="*/ 1909058 w 2383305"/>
                <a:gd name="connsiteY11" fmla="*/ 221726 h 2834532"/>
                <a:gd name="connsiteX12" fmla="*/ 2016736 w 2383305"/>
                <a:gd name="connsiteY12" fmla="*/ 230459 h 2834532"/>
                <a:gd name="connsiteX13" fmla="*/ 2024936 w 2383305"/>
                <a:gd name="connsiteY13" fmla="*/ 230583 h 2834532"/>
                <a:gd name="connsiteX14" fmla="*/ 2080749 w 2383305"/>
                <a:gd name="connsiteY14" fmla="*/ 249160 h 2834532"/>
                <a:gd name="connsiteX15" fmla="*/ 2131354 w 2383305"/>
                <a:gd name="connsiteY15" fmla="*/ 456106 h 2834532"/>
                <a:gd name="connsiteX16" fmla="*/ 1982171 w 2383305"/>
                <a:gd name="connsiteY16" fmla="*/ 532687 h 2834532"/>
                <a:gd name="connsiteX17" fmla="*/ 1966939 w 2383305"/>
                <a:gd name="connsiteY17" fmla="*/ 529340 h 2834532"/>
                <a:gd name="connsiteX18" fmla="*/ 1898005 w 2383305"/>
                <a:gd name="connsiteY18" fmla="*/ 523748 h 2834532"/>
                <a:gd name="connsiteX19" fmla="*/ 1467736 w 2383305"/>
                <a:gd name="connsiteY19" fmla="*/ 612201 h 2834532"/>
                <a:gd name="connsiteX20" fmla="*/ 1441071 w 2383305"/>
                <a:gd name="connsiteY20" fmla="*/ 626136 h 2834532"/>
                <a:gd name="connsiteX21" fmla="*/ 1481545 w 2383305"/>
                <a:gd name="connsiteY21" fmla="*/ 612906 h 2834532"/>
                <a:gd name="connsiteX22" fmla="*/ 2167877 w 2383305"/>
                <a:gd name="connsiteY22" fmla="*/ 622246 h 2834532"/>
                <a:gd name="connsiteX23" fmla="*/ 2260776 w 2383305"/>
                <a:gd name="connsiteY23" fmla="*/ 654960 h 2834532"/>
                <a:gd name="connsiteX24" fmla="*/ 2268279 w 2383305"/>
                <a:gd name="connsiteY24" fmla="*/ 656764 h 2834532"/>
                <a:gd name="connsiteX25" fmla="*/ 2298999 w 2383305"/>
                <a:gd name="connsiteY25" fmla="*/ 670869 h 2834532"/>
                <a:gd name="connsiteX26" fmla="*/ 2361942 w 2383305"/>
                <a:gd name="connsiteY26" fmla="*/ 894442 h 2834532"/>
                <a:gd name="connsiteX27" fmla="*/ 2167120 w 2383305"/>
                <a:gd name="connsiteY27" fmla="*/ 964019 h 2834532"/>
                <a:gd name="connsiteX28" fmla="*/ 2145360 w 2383305"/>
                <a:gd name="connsiteY28" fmla="*/ 954028 h 2834532"/>
                <a:gd name="connsiteX29" fmla="*/ 2144903 w 2383305"/>
                <a:gd name="connsiteY29" fmla="*/ 955170 h 2834532"/>
                <a:gd name="connsiteX30" fmla="*/ 1639699 w 2383305"/>
                <a:gd name="connsiteY30" fmla="*/ 906370 h 2834532"/>
                <a:gd name="connsiteX31" fmla="*/ 1578732 w 2383305"/>
                <a:gd name="connsiteY31" fmla="*/ 920467 h 2834532"/>
                <a:gd name="connsiteX32" fmla="*/ 1638971 w 2383305"/>
                <a:gd name="connsiteY32" fmla="*/ 918975 h 2834532"/>
                <a:gd name="connsiteX33" fmla="*/ 2069795 w 2383305"/>
                <a:gd name="connsiteY33" fmla="*/ 1027310 h 2834532"/>
                <a:gd name="connsiteX34" fmla="*/ 2146140 w 2383305"/>
                <a:gd name="connsiteY34" fmla="*/ 1069701 h 2834532"/>
                <a:gd name="connsiteX35" fmla="*/ 2219570 w 2383305"/>
                <a:gd name="connsiteY35" fmla="*/ 1119089 h 2834532"/>
                <a:gd name="connsiteX36" fmla="*/ 2219484 w 2383305"/>
                <a:gd name="connsiteY36" fmla="*/ 1119207 h 2834532"/>
                <a:gd name="connsiteX37" fmla="*/ 2228954 w 2383305"/>
                <a:gd name="connsiteY37" fmla="*/ 1124950 h 2834532"/>
                <a:gd name="connsiteX38" fmla="*/ 2276511 w 2383305"/>
                <a:gd name="connsiteY38" fmla="*/ 1310268 h 2834532"/>
                <a:gd name="connsiteX39" fmla="*/ 2072845 w 2383305"/>
                <a:gd name="connsiteY39" fmla="*/ 1378351 h 2834532"/>
                <a:gd name="connsiteX40" fmla="*/ 2046154 w 2383305"/>
                <a:gd name="connsiteY40" fmla="*/ 1362168 h 2834532"/>
                <a:gd name="connsiteX41" fmla="*/ 2038982 w 2383305"/>
                <a:gd name="connsiteY41" fmla="*/ 1355617 h 2834532"/>
                <a:gd name="connsiteX42" fmla="*/ 1991044 w 2383305"/>
                <a:gd name="connsiteY42" fmla="*/ 1323375 h 2834532"/>
                <a:gd name="connsiteX43" fmla="*/ 1232921 w 2383305"/>
                <a:gd name="connsiteY43" fmla="*/ 1319769 h 2834532"/>
                <a:gd name="connsiteX44" fmla="*/ 1195860 w 2383305"/>
                <a:gd name="connsiteY44" fmla="*/ 1344032 h 2834532"/>
                <a:gd name="connsiteX45" fmla="*/ 1214369 w 2383305"/>
                <a:gd name="connsiteY45" fmla="*/ 1371210 h 2834532"/>
                <a:gd name="connsiteX46" fmla="*/ 1583198 w 2383305"/>
                <a:gd name="connsiteY46" fmla="*/ 1613826 h 2834532"/>
                <a:gd name="connsiteX47" fmla="*/ 1583066 w 2383305"/>
                <a:gd name="connsiteY47" fmla="*/ 1614358 h 2834532"/>
                <a:gd name="connsiteX48" fmla="*/ 1603531 w 2383305"/>
                <a:gd name="connsiteY48" fmla="*/ 1619675 h 2834532"/>
                <a:gd name="connsiteX49" fmla="*/ 1720364 w 2383305"/>
                <a:gd name="connsiteY49" fmla="*/ 1779203 h 2834532"/>
                <a:gd name="connsiteX50" fmla="*/ 1550082 w 2383305"/>
                <a:gd name="connsiteY50" fmla="*/ 1966261 h 2834532"/>
                <a:gd name="connsiteX51" fmla="*/ 1513906 w 2383305"/>
                <a:gd name="connsiteY51" fmla="*/ 1964317 h 2834532"/>
                <a:gd name="connsiteX52" fmla="*/ 1496049 w 2383305"/>
                <a:gd name="connsiteY52" fmla="*/ 1959679 h 2834532"/>
                <a:gd name="connsiteX53" fmla="*/ 1495658 w 2383305"/>
                <a:gd name="connsiteY53" fmla="*/ 1961224 h 2834532"/>
                <a:gd name="connsiteX54" fmla="*/ 1055976 w 2383305"/>
                <a:gd name="connsiteY54" fmla="*/ 1725882 h 2834532"/>
                <a:gd name="connsiteX55" fmla="*/ 1052522 w 2383305"/>
                <a:gd name="connsiteY55" fmla="*/ 1722434 h 2834532"/>
                <a:gd name="connsiteX56" fmla="*/ 1047031 w 2383305"/>
                <a:gd name="connsiteY56" fmla="*/ 1722811 h 2834532"/>
                <a:gd name="connsiteX57" fmla="*/ 749224 w 2383305"/>
                <a:gd name="connsiteY57" fmla="*/ 1674736 h 2834532"/>
                <a:gd name="connsiteX58" fmla="*/ 726211 w 2383305"/>
                <a:gd name="connsiteY58" fmla="*/ 1664427 h 2834532"/>
                <a:gd name="connsiteX59" fmla="*/ 10887 w 2383305"/>
                <a:gd name="connsiteY59" fmla="*/ 2834532 h 2834532"/>
                <a:gd name="connsiteX60" fmla="*/ 0 w 2383305"/>
                <a:gd name="connsiteY60" fmla="*/ 1766659 h 2834532"/>
                <a:gd name="connsiteX61" fmla="*/ 305306 w 2383305"/>
                <a:gd name="connsiteY61" fmla="*/ 1228752 h 2834532"/>
                <a:gd name="connsiteX62" fmla="*/ 311022 w 2383305"/>
                <a:gd name="connsiteY62" fmla="*/ 1187307 h 2834532"/>
                <a:gd name="connsiteX63" fmla="*/ 604064 w 2383305"/>
                <a:gd name="connsiteY63" fmla="*/ 682846 h 2834532"/>
                <a:gd name="connsiteX64" fmla="*/ 757088 w 2383305"/>
                <a:gd name="connsiteY64" fmla="*/ 553328 h 2834532"/>
                <a:gd name="connsiteX65" fmla="*/ 797054 w 2383305"/>
                <a:gd name="connsiteY65" fmla="*/ 527192 h 2834532"/>
                <a:gd name="connsiteX66" fmla="*/ 829277 w 2383305"/>
                <a:gd name="connsiteY66" fmla="*/ 468229 h 2834532"/>
                <a:gd name="connsiteX67" fmla="*/ 1214038 w 2383305"/>
                <a:gd name="connsiteY67" fmla="*/ 64562 h 2834532"/>
                <a:gd name="connsiteX68" fmla="*/ 1279365 w 2383305"/>
                <a:gd name="connsiteY68" fmla="*/ 24996 h 2834532"/>
                <a:gd name="connsiteX69" fmla="*/ 1288930 w 2383305"/>
                <a:gd name="connsiteY69" fmla="*/ 18295 h 2834532"/>
                <a:gd name="connsiteX70" fmla="*/ 1346052 w 2383305"/>
                <a:gd name="connsiteY70" fmla="*/ 519 h 2834532"/>
                <a:gd name="connsiteX0" fmla="*/ 1943365 w 2980618"/>
                <a:gd name="connsiteY0" fmla="*/ 519 h 2834532"/>
                <a:gd name="connsiteX1" fmla="*/ 2002022 w 2980618"/>
                <a:gd name="connsiteY1" fmla="*/ 8366 h 2834532"/>
                <a:gd name="connsiteX2" fmla="*/ 2037599 w 2980618"/>
                <a:gd name="connsiteY2" fmla="*/ 28425 h 2834532"/>
                <a:gd name="connsiteX3" fmla="*/ 2056840 w 2980618"/>
                <a:gd name="connsiteY3" fmla="*/ 222912 h 2834532"/>
                <a:gd name="connsiteX4" fmla="*/ 2014525 w 2980618"/>
                <a:gd name="connsiteY4" fmla="*/ 259253 h 2834532"/>
                <a:gd name="connsiteX5" fmla="*/ 2008451 w 2980618"/>
                <a:gd name="connsiteY5" fmla="*/ 261963 h 2834532"/>
                <a:gd name="connsiteX6" fmla="*/ 1960038 w 2980618"/>
                <a:gd name="connsiteY6" fmla="*/ 291284 h 2834532"/>
                <a:gd name="connsiteX7" fmla="*/ 1858965 w 2980618"/>
                <a:gd name="connsiteY7" fmla="*/ 367552 h 2834532"/>
                <a:gd name="connsiteX8" fmla="*/ 1836790 w 2980618"/>
                <a:gd name="connsiteY8" fmla="*/ 388026 h 2834532"/>
                <a:gd name="connsiteX9" fmla="*/ 1843715 w 2980618"/>
                <a:gd name="connsiteY9" fmla="*/ 388641 h 2834532"/>
                <a:gd name="connsiteX10" fmla="*/ 1871288 w 2980618"/>
                <a:gd name="connsiteY10" fmla="*/ 371922 h 2834532"/>
                <a:gd name="connsiteX11" fmla="*/ 2506371 w 2980618"/>
                <a:gd name="connsiteY11" fmla="*/ 221726 h 2834532"/>
                <a:gd name="connsiteX12" fmla="*/ 2614049 w 2980618"/>
                <a:gd name="connsiteY12" fmla="*/ 230459 h 2834532"/>
                <a:gd name="connsiteX13" fmla="*/ 2622249 w 2980618"/>
                <a:gd name="connsiteY13" fmla="*/ 230583 h 2834532"/>
                <a:gd name="connsiteX14" fmla="*/ 2678062 w 2980618"/>
                <a:gd name="connsiteY14" fmla="*/ 249160 h 2834532"/>
                <a:gd name="connsiteX15" fmla="*/ 2728667 w 2980618"/>
                <a:gd name="connsiteY15" fmla="*/ 456106 h 2834532"/>
                <a:gd name="connsiteX16" fmla="*/ 2579484 w 2980618"/>
                <a:gd name="connsiteY16" fmla="*/ 532687 h 2834532"/>
                <a:gd name="connsiteX17" fmla="*/ 2564252 w 2980618"/>
                <a:gd name="connsiteY17" fmla="*/ 529340 h 2834532"/>
                <a:gd name="connsiteX18" fmla="*/ 2495318 w 2980618"/>
                <a:gd name="connsiteY18" fmla="*/ 523748 h 2834532"/>
                <a:gd name="connsiteX19" fmla="*/ 2065049 w 2980618"/>
                <a:gd name="connsiteY19" fmla="*/ 612201 h 2834532"/>
                <a:gd name="connsiteX20" fmla="*/ 2038384 w 2980618"/>
                <a:gd name="connsiteY20" fmla="*/ 626136 h 2834532"/>
                <a:gd name="connsiteX21" fmla="*/ 2078858 w 2980618"/>
                <a:gd name="connsiteY21" fmla="*/ 612906 h 2834532"/>
                <a:gd name="connsiteX22" fmla="*/ 2765190 w 2980618"/>
                <a:gd name="connsiteY22" fmla="*/ 622246 h 2834532"/>
                <a:gd name="connsiteX23" fmla="*/ 2858089 w 2980618"/>
                <a:gd name="connsiteY23" fmla="*/ 654960 h 2834532"/>
                <a:gd name="connsiteX24" fmla="*/ 2865592 w 2980618"/>
                <a:gd name="connsiteY24" fmla="*/ 656764 h 2834532"/>
                <a:gd name="connsiteX25" fmla="*/ 2896312 w 2980618"/>
                <a:gd name="connsiteY25" fmla="*/ 670869 h 2834532"/>
                <a:gd name="connsiteX26" fmla="*/ 2959255 w 2980618"/>
                <a:gd name="connsiteY26" fmla="*/ 894442 h 2834532"/>
                <a:gd name="connsiteX27" fmla="*/ 2764433 w 2980618"/>
                <a:gd name="connsiteY27" fmla="*/ 964019 h 2834532"/>
                <a:gd name="connsiteX28" fmla="*/ 2742673 w 2980618"/>
                <a:gd name="connsiteY28" fmla="*/ 954028 h 2834532"/>
                <a:gd name="connsiteX29" fmla="*/ 2742216 w 2980618"/>
                <a:gd name="connsiteY29" fmla="*/ 955170 h 2834532"/>
                <a:gd name="connsiteX30" fmla="*/ 2237012 w 2980618"/>
                <a:gd name="connsiteY30" fmla="*/ 906370 h 2834532"/>
                <a:gd name="connsiteX31" fmla="*/ 2176045 w 2980618"/>
                <a:gd name="connsiteY31" fmla="*/ 920467 h 2834532"/>
                <a:gd name="connsiteX32" fmla="*/ 2236284 w 2980618"/>
                <a:gd name="connsiteY32" fmla="*/ 918975 h 2834532"/>
                <a:gd name="connsiteX33" fmla="*/ 2667108 w 2980618"/>
                <a:gd name="connsiteY33" fmla="*/ 1027310 h 2834532"/>
                <a:gd name="connsiteX34" fmla="*/ 2743453 w 2980618"/>
                <a:gd name="connsiteY34" fmla="*/ 1069701 h 2834532"/>
                <a:gd name="connsiteX35" fmla="*/ 2816883 w 2980618"/>
                <a:gd name="connsiteY35" fmla="*/ 1119089 h 2834532"/>
                <a:gd name="connsiteX36" fmla="*/ 2816797 w 2980618"/>
                <a:gd name="connsiteY36" fmla="*/ 1119207 h 2834532"/>
                <a:gd name="connsiteX37" fmla="*/ 2826267 w 2980618"/>
                <a:gd name="connsiteY37" fmla="*/ 1124950 h 2834532"/>
                <a:gd name="connsiteX38" fmla="*/ 2873824 w 2980618"/>
                <a:gd name="connsiteY38" fmla="*/ 1310268 h 2834532"/>
                <a:gd name="connsiteX39" fmla="*/ 2670158 w 2980618"/>
                <a:gd name="connsiteY39" fmla="*/ 1378351 h 2834532"/>
                <a:gd name="connsiteX40" fmla="*/ 2643467 w 2980618"/>
                <a:gd name="connsiteY40" fmla="*/ 1362168 h 2834532"/>
                <a:gd name="connsiteX41" fmla="*/ 2636295 w 2980618"/>
                <a:gd name="connsiteY41" fmla="*/ 1355617 h 2834532"/>
                <a:gd name="connsiteX42" fmla="*/ 2588357 w 2980618"/>
                <a:gd name="connsiteY42" fmla="*/ 1323375 h 2834532"/>
                <a:gd name="connsiteX43" fmla="*/ 1830234 w 2980618"/>
                <a:gd name="connsiteY43" fmla="*/ 1319769 h 2834532"/>
                <a:gd name="connsiteX44" fmla="*/ 1793173 w 2980618"/>
                <a:gd name="connsiteY44" fmla="*/ 1344032 h 2834532"/>
                <a:gd name="connsiteX45" fmla="*/ 1811682 w 2980618"/>
                <a:gd name="connsiteY45" fmla="*/ 1371210 h 2834532"/>
                <a:gd name="connsiteX46" fmla="*/ 2180511 w 2980618"/>
                <a:gd name="connsiteY46" fmla="*/ 1613826 h 2834532"/>
                <a:gd name="connsiteX47" fmla="*/ 2180379 w 2980618"/>
                <a:gd name="connsiteY47" fmla="*/ 1614358 h 2834532"/>
                <a:gd name="connsiteX48" fmla="*/ 2200844 w 2980618"/>
                <a:gd name="connsiteY48" fmla="*/ 1619675 h 2834532"/>
                <a:gd name="connsiteX49" fmla="*/ 2317677 w 2980618"/>
                <a:gd name="connsiteY49" fmla="*/ 1779203 h 2834532"/>
                <a:gd name="connsiteX50" fmla="*/ 2147395 w 2980618"/>
                <a:gd name="connsiteY50" fmla="*/ 1966261 h 2834532"/>
                <a:gd name="connsiteX51" fmla="*/ 2111219 w 2980618"/>
                <a:gd name="connsiteY51" fmla="*/ 1964317 h 2834532"/>
                <a:gd name="connsiteX52" fmla="*/ 2093362 w 2980618"/>
                <a:gd name="connsiteY52" fmla="*/ 1959679 h 2834532"/>
                <a:gd name="connsiteX53" fmla="*/ 2092971 w 2980618"/>
                <a:gd name="connsiteY53" fmla="*/ 1961224 h 2834532"/>
                <a:gd name="connsiteX54" fmla="*/ 1653289 w 2980618"/>
                <a:gd name="connsiteY54" fmla="*/ 1725882 h 2834532"/>
                <a:gd name="connsiteX55" fmla="*/ 1649835 w 2980618"/>
                <a:gd name="connsiteY55" fmla="*/ 1722434 h 2834532"/>
                <a:gd name="connsiteX56" fmla="*/ 1644344 w 2980618"/>
                <a:gd name="connsiteY56" fmla="*/ 1722811 h 2834532"/>
                <a:gd name="connsiteX57" fmla="*/ 1346537 w 2980618"/>
                <a:gd name="connsiteY57" fmla="*/ 1674736 h 2834532"/>
                <a:gd name="connsiteX58" fmla="*/ 1323524 w 2980618"/>
                <a:gd name="connsiteY58" fmla="*/ 1664427 h 2834532"/>
                <a:gd name="connsiteX59" fmla="*/ 608200 w 2980618"/>
                <a:gd name="connsiteY59" fmla="*/ 2834532 h 2834532"/>
                <a:gd name="connsiteX60" fmla="*/ 0 w 2980618"/>
                <a:gd name="connsiteY60" fmla="*/ 2376740 h 2834532"/>
                <a:gd name="connsiteX61" fmla="*/ 597313 w 2980618"/>
                <a:gd name="connsiteY61" fmla="*/ 1766659 h 2834532"/>
                <a:gd name="connsiteX62" fmla="*/ 902619 w 2980618"/>
                <a:gd name="connsiteY62" fmla="*/ 1228752 h 2834532"/>
                <a:gd name="connsiteX63" fmla="*/ 908335 w 2980618"/>
                <a:gd name="connsiteY63" fmla="*/ 1187307 h 2834532"/>
                <a:gd name="connsiteX64" fmla="*/ 1201377 w 2980618"/>
                <a:gd name="connsiteY64" fmla="*/ 682846 h 2834532"/>
                <a:gd name="connsiteX65" fmla="*/ 1354401 w 2980618"/>
                <a:gd name="connsiteY65" fmla="*/ 553328 h 2834532"/>
                <a:gd name="connsiteX66" fmla="*/ 1394367 w 2980618"/>
                <a:gd name="connsiteY66" fmla="*/ 527192 h 2834532"/>
                <a:gd name="connsiteX67" fmla="*/ 1426590 w 2980618"/>
                <a:gd name="connsiteY67" fmla="*/ 468229 h 2834532"/>
                <a:gd name="connsiteX68" fmla="*/ 1811351 w 2980618"/>
                <a:gd name="connsiteY68" fmla="*/ 64562 h 2834532"/>
                <a:gd name="connsiteX69" fmla="*/ 1876678 w 2980618"/>
                <a:gd name="connsiteY69" fmla="*/ 24996 h 2834532"/>
                <a:gd name="connsiteX70" fmla="*/ 1886243 w 2980618"/>
                <a:gd name="connsiteY70" fmla="*/ 18295 h 2834532"/>
                <a:gd name="connsiteX71" fmla="*/ 1943365 w 2980618"/>
                <a:gd name="connsiteY71" fmla="*/ 519 h 2834532"/>
                <a:gd name="connsiteX0" fmla="*/ 0 w 2980618"/>
                <a:gd name="connsiteY0" fmla="*/ 2376740 h 2834532"/>
                <a:gd name="connsiteX1" fmla="*/ 597313 w 2980618"/>
                <a:gd name="connsiteY1" fmla="*/ 1766659 h 2834532"/>
                <a:gd name="connsiteX2" fmla="*/ 902619 w 2980618"/>
                <a:gd name="connsiteY2" fmla="*/ 1228752 h 2834532"/>
                <a:gd name="connsiteX3" fmla="*/ 908335 w 2980618"/>
                <a:gd name="connsiteY3" fmla="*/ 1187307 h 2834532"/>
                <a:gd name="connsiteX4" fmla="*/ 1201377 w 2980618"/>
                <a:gd name="connsiteY4" fmla="*/ 682846 h 2834532"/>
                <a:gd name="connsiteX5" fmla="*/ 1354401 w 2980618"/>
                <a:gd name="connsiteY5" fmla="*/ 553328 h 2834532"/>
                <a:gd name="connsiteX6" fmla="*/ 1394367 w 2980618"/>
                <a:gd name="connsiteY6" fmla="*/ 527192 h 2834532"/>
                <a:gd name="connsiteX7" fmla="*/ 1426590 w 2980618"/>
                <a:gd name="connsiteY7" fmla="*/ 468229 h 2834532"/>
                <a:gd name="connsiteX8" fmla="*/ 1811351 w 2980618"/>
                <a:gd name="connsiteY8" fmla="*/ 64562 h 2834532"/>
                <a:gd name="connsiteX9" fmla="*/ 1876678 w 2980618"/>
                <a:gd name="connsiteY9" fmla="*/ 24996 h 2834532"/>
                <a:gd name="connsiteX10" fmla="*/ 1886243 w 2980618"/>
                <a:gd name="connsiteY10" fmla="*/ 18295 h 2834532"/>
                <a:gd name="connsiteX11" fmla="*/ 1943365 w 2980618"/>
                <a:gd name="connsiteY11" fmla="*/ 519 h 2834532"/>
                <a:gd name="connsiteX12" fmla="*/ 2002022 w 2980618"/>
                <a:gd name="connsiteY12" fmla="*/ 8366 h 2834532"/>
                <a:gd name="connsiteX13" fmla="*/ 2037599 w 2980618"/>
                <a:gd name="connsiteY13" fmla="*/ 28425 h 2834532"/>
                <a:gd name="connsiteX14" fmla="*/ 2056840 w 2980618"/>
                <a:gd name="connsiteY14" fmla="*/ 222912 h 2834532"/>
                <a:gd name="connsiteX15" fmla="*/ 2014525 w 2980618"/>
                <a:gd name="connsiteY15" fmla="*/ 259253 h 2834532"/>
                <a:gd name="connsiteX16" fmla="*/ 2008451 w 2980618"/>
                <a:gd name="connsiteY16" fmla="*/ 261963 h 2834532"/>
                <a:gd name="connsiteX17" fmla="*/ 1960038 w 2980618"/>
                <a:gd name="connsiteY17" fmla="*/ 291284 h 2834532"/>
                <a:gd name="connsiteX18" fmla="*/ 1858965 w 2980618"/>
                <a:gd name="connsiteY18" fmla="*/ 367552 h 2834532"/>
                <a:gd name="connsiteX19" fmla="*/ 1836790 w 2980618"/>
                <a:gd name="connsiteY19" fmla="*/ 388026 h 2834532"/>
                <a:gd name="connsiteX20" fmla="*/ 1843715 w 2980618"/>
                <a:gd name="connsiteY20" fmla="*/ 388641 h 2834532"/>
                <a:gd name="connsiteX21" fmla="*/ 1871288 w 2980618"/>
                <a:gd name="connsiteY21" fmla="*/ 371922 h 2834532"/>
                <a:gd name="connsiteX22" fmla="*/ 2506371 w 2980618"/>
                <a:gd name="connsiteY22" fmla="*/ 221726 h 2834532"/>
                <a:gd name="connsiteX23" fmla="*/ 2614049 w 2980618"/>
                <a:gd name="connsiteY23" fmla="*/ 230459 h 2834532"/>
                <a:gd name="connsiteX24" fmla="*/ 2622249 w 2980618"/>
                <a:gd name="connsiteY24" fmla="*/ 230583 h 2834532"/>
                <a:gd name="connsiteX25" fmla="*/ 2678062 w 2980618"/>
                <a:gd name="connsiteY25" fmla="*/ 249160 h 2834532"/>
                <a:gd name="connsiteX26" fmla="*/ 2728667 w 2980618"/>
                <a:gd name="connsiteY26" fmla="*/ 456106 h 2834532"/>
                <a:gd name="connsiteX27" fmla="*/ 2579484 w 2980618"/>
                <a:gd name="connsiteY27" fmla="*/ 532687 h 2834532"/>
                <a:gd name="connsiteX28" fmla="*/ 2564252 w 2980618"/>
                <a:gd name="connsiteY28" fmla="*/ 529340 h 2834532"/>
                <a:gd name="connsiteX29" fmla="*/ 2495318 w 2980618"/>
                <a:gd name="connsiteY29" fmla="*/ 523748 h 2834532"/>
                <a:gd name="connsiteX30" fmla="*/ 2065049 w 2980618"/>
                <a:gd name="connsiteY30" fmla="*/ 612201 h 2834532"/>
                <a:gd name="connsiteX31" fmla="*/ 2038384 w 2980618"/>
                <a:gd name="connsiteY31" fmla="*/ 626136 h 2834532"/>
                <a:gd name="connsiteX32" fmla="*/ 2078858 w 2980618"/>
                <a:gd name="connsiteY32" fmla="*/ 612906 h 2834532"/>
                <a:gd name="connsiteX33" fmla="*/ 2765190 w 2980618"/>
                <a:gd name="connsiteY33" fmla="*/ 622246 h 2834532"/>
                <a:gd name="connsiteX34" fmla="*/ 2858089 w 2980618"/>
                <a:gd name="connsiteY34" fmla="*/ 654960 h 2834532"/>
                <a:gd name="connsiteX35" fmla="*/ 2865592 w 2980618"/>
                <a:gd name="connsiteY35" fmla="*/ 656764 h 2834532"/>
                <a:gd name="connsiteX36" fmla="*/ 2896312 w 2980618"/>
                <a:gd name="connsiteY36" fmla="*/ 670869 h 2834532"/>
                <a:gd name="connsiteX37" fmla="*/ 2959255 w 2980618"/>
                <a:gd name="connsiteY37" fmla="*/ 894442 h 2834532"/>
                <a:gd name="connsiteX38" fmla="*/ 2764433 w 2980618"/>
                <a:gd name="connsiteY38" fmla="*/ 964019 h 2834532"/>
                <a:gd name="connsiteX39" fmla="*/ 2742673 w 2980618"/>
                <a:gd name="connsiteY39" fmla="*/ 954028 h 2834532"/>
                <a:gd name="connsiteX40" fmla="*/ 2742216 w 2980618"/>
                <a:gd name="connsiteY40" fmla="*/ 955170 h 2834532"/>
                <a:gd name="connsiteX41" fmla="*/ 2237012 w 2980618"/>
                <a:gd name="connsiteY41" fmla="*/ 906370 h 2834532"/>
                <a:gd name="connsiteX42" fmla="*/ 2176045 w 2980618"/>
                <a:gd name="connsiteY42" fmla="*/ 920467 h 2834532"/>
                <a:gd name="connsiteX43" fmla="*/ 2236284 w 2980618"/>
                <a:gd name="connsiteY43" fmla="*/ 918975 h 2834532"/>
                <a:gd name="connsiteX44" fmla="*/ 2667108 w 2980618"/>
                <a:gd name="connsiteY44" fmla="*/ 1027310 h 2834532"/>
                <a:gd name="connsiteX45" fmla="*/ 2743453 w 2980618"/>
                <a:gd name="connsiteY45" fmla="*/ 1069701 h 2834532"/>
                <a:gd name="connsiteX46" fmla="*/ 2816883 w 2980618"/>
                <a:gd name="connsiteY46" fmla="*/ 1119089 h 2834532"/>
                <a:gd name="connsiteX47" fmla="*/ 2816797 w 2980618"/>
                <a:gd name="connsiteY47" fmla="*/ 1119207 h 2834532"/>
                <a:gd name="connsiteX48" fmla="*/ 2826267 w 2980618"/>
                <a:gd name="connsiteY48" fmla="*/ 1124950 h 2834532"/>
                <a:gd name="connsiteX49" fmla="*/ 2873824 w 2980618"/>
                <a:gd name="connsiteY49" fmla="*/ 1310268 h 2834532"/>
                <a:gd name="connsiteX50" fmla="*/ 2670158 w 2980618"/>
                <a:gd name="connsiteY50" fmla="*/ 1378351 h 2834532"/>
                <a:gd name="connsiteX51" fmla="*/ 2643467 w 2980618"/>
                <a:gd name="connsiteY51" fmla="*/ 1362168 h 2834532"/>
                <a:gd name="connsiteX52" fmla="*/ 2636295 w 2980618"/>
                <a:gd name="connsiteY52" fmla="*/ 1355617 h 2834532"/>
                <a:gd name="connsiteX53" fmla="*/ 2588357 w 2980618"/>
                <a:gd name="connsiteY53" fmla="*/ 1323375 h 2834532"/>
                <a:gd name="connsiteX54" fmla="*/ 1830234 w 2980618"/>
                <a:gd name="connsiteY54" fmla="*/ 1319769 h 2834532"/>
                <a:gd name="connsiteX55" fmla="*/ 1793173 w 2980618"/>
                <a:gd name="connsiteY55" fmla="*/ 1344032 h 2834532"/>
                <a:gd name="connsiteX56" fmla="*/ 1811682 w 2980618"/>
                <a:gd name="connsiteY56" fmla="*/ 1371210 h 2834532"/>
                <a:gd name="connsiteX57" fmla="*/ 2180511 w 2980618"/>
                <a:gd name="connsiteY57" fmla="*/ 1613826 h 2834532"/>
                <a:gd name="connsiteX58" fmla="*/ 2180379 w 2980618"/>
                <a:gd name="connsiteY58" fmla="*/ 1614358 h 2834532"/>
                <a:gd name="connsiteX59" fmla="*/ 2200844 w 2980618"/>
                <a:gd name="connsiteY59" fmla="*/ 1619675 h 2834532"/>
                <a:gd name="connsiteX60" fmla="*/ 2317677 w 2980618"/>
                <a:gd name="connsiteY60" fmla="*/ 1779203 h 2834532"/>
                <a:gd name="connsiteX61" fmla="*/ 2147395 w 2980618"/>
                <a:gd name="connsiteY61" fmla="*/ 1966261 h 2834532"/>
                <a:gd name="connsiteX62" fmla="*/ 2111219 w 2980618"/>
                <a:gd name="connsiteY62" fmla="*/ 1964317 h 2834532"/>
                <a:gd name="connsiteX63" fmla="*/ 2093362 w 2980618"/>
                <a:gd name="connsiteY63" fmla="*/ 1959679 h 2834532"/>
                <a:gd name="connsiteX64" fmla="*/ 2092971 w 2980618"/>
                <a:gd name="connsiteY64" fmla="*/ 1961224 h 2834532"/>
                <a:gd name="connsiteX65" fmla="*/ 1653289 w 2980618"/>
                <a:gd name="connsiteY65" fmla="*/ 1725882 h 2834532"/>
                <a:gd name="connsiteX66" fmla="*/ 1649835 w 2980618"/>
                <a:gd name="connsiteY66" fmla="*/ 1722434 h 2834532"/>
                <a:gd name="connsiteX67" fmla="*/ 1644344 w 2980618"/>
                <a:gd name="connsiteY67" fmla="*/ 1722811 h 2834532"/>
                <a:gd name="connsiteX68" fmla="*/ 1346537 w 2980618"/>
                <a:gd name="connsiteY68" fmla="*/ 1674736 h 2834532"/>
                <a:gd name="connsiteX69" fmla="*/ 1323524 w 2980618"/>
                <a:gd name="connsiteY69" fmla="*/ 1664427 h 2834532"/>
                <a:gd name="connsiteX70" fmla="*/ 608200 w 2980618"/>
                <a:gd name="connsiteY70" fmla="*/ 2834532 h 2834532"/>
                <a:gd name="connsiteX71" fmla="*/ 191832 w 2980618"/>
                <a:gd name="connsiteY71" fmla="*/ 2568572 h 2834532"/>
                <a:gd name="connsiteX0" fmla="*/ 442153 w 2825458"/>
                <a:gd name="connsiteY0" fmla="*/ 1766659 h 2834532"/>
                <a:gd name="connsiteX1" fmla="*/ 747459 w 2825458"/>
                <a:gd name="connsiteY1" fmla="*/ 1228752 h 2834532"/>
                <a:gd name="connsiteX2" fmla="*/ 753175 w 2825458"/>
                <a:gd name="connsiteY2" fmla="*/ 1187307 h 2834532"/>
                <a:gd name="connsiteX3" fmla="*/ 1046217 w 2825458"/>
                <a:gd name="connsiteY3" fmla="*/ 682846 h 2834532"/>
                <a:gd name="connsiteX4" fmla="*/ 1199241 w 2825458"/>
                <a:gd name="connsiteY4" fmla="*/ 553328 h 2834532"/>
                <a:gd name="connsiteX5" fmla="*/ 1239207 w 2825458"/>
                <a:gd name="connsiteY5" fmla="*/ 527192 h 2834532"/>
                <a:gd name="connsiteX6" fmla="*/ 1271430 w 2825458"/>
                <a:gd name="connsiteY6" fmla="*/ 468229 h 2834532"/>
                <a:gd name="connsiteX7" fmla="*/ 1656191 w 2825458"/>
                <a:gd name="connsiteY7" fmla="*/ 64562 h 2834532"/>
                <a:gd name="connsiteX8" fmla="*/ 1721518 w 2825458"/>
                <a:gd name="connsiteY8" fmla="*/ 24996 h 2834532"/>
                <a:gd name="connsiteX9" fmla="*/ 1731083 w 2825458"/>
                <a:gd name="connsiteY9" fmla="*/ 18295 h 2834532"/>
                <a:gd name="connsiteX10" fmla="*/ 1788205 w 2825458"/>
                <a:gd name="connsiteY10" fmla="*/ 519 h 2834532"/>
                <a:gd name="connsiteX11" fmla="*/ 1846862 w 2825458"/>
                <a:gd name="connsiteY11" fmla="*/ 8366 h 2834532"/>
                <a:gd name="connsiteX12" fmla="*/ 1882439 w 2825458"/>
                <a:gd name="connsiteY12" fmla="*/ 28425 h 2834532"/>
                <a:gd name="connsiteX13" fmla="*/ 1901680 w 2825458"/>
                <a:gd name="connsiteY13" fmla="*/ 222912 h 2834532"/>
                <a:gd name="connsiteX14" fmla="*/ 1859365 w 2825458"/>
                <a:gd name="connsiteY14" fmla="*/ 259253 h 2834532"/>
                <a:gd name="connsiteX15" fmla="*/ 1853291 w 2825458"/>
                <a:gd name="connsiteY15" fmla="*/ 261963 h 2834532"/>
                <a:gd name="connsiteX16" fmla="*/ 1804878 w 2825458"/>
                <a:gd name="connsiteY16" fmla="*/ 291284 h 2834532"/>
                <a:gd name="connsiteX17" fmla="*/ 1703805 w 2825458"/>
                <a:gd name="connsiteY17" fmla="*/ 367552 h 2834532"/>
                <a:gd name="connsiteX18" fmla="*/ 1681630 w 2825458"/>
                <a:gd name="connsiteY18" fmla="*/ 388026 h 2834532"/>
                <a:gd name="connsiteX19" fmla="*/ 1688555 w 2825458"/>
                <a:gd name="connsiteY19" fmla="*/ 388641 h 2834532"/>
                <a:gd name="connsiteX20" fmla="*/ 1716128 w 2825458"/>
                <a:gd name="connsiteY20" fmla="*/ 371922 h 2834532"/>
                <a:gd name="connsiteX21" fmla="*/ 2351211 w 2825458"/>
                <a:gd name="connsiteY21" fmla="*/ 221726 h 2834532"/>
                <a:gd name="connsiteX22" fmla="*/ 2458889 w 2825458"/>
                <a:gd name="connsiteY22" fmla="*/ 230459 h 2834532"/>
                <a:gd name="connsiteX23" fmla="*/ 2467089 w 2825458"/>
                <a:gd name="connsiteY23" fmla="*/ 230583 h 2834532"/>
                <a:gd name="connsiteX24" fmla="*/ 2522902 w 2825458"/>
                <a:gd name="connsiteY24" fmla="*/ 249160 h 2834532"/>
                <a:gd name="connsiteX25" fmla="*/ 2573507 w 2825458"/>
                <a:gd name="connsiteY25" fmla="*/ 456106 h 2834532"/>
                <a:gd name="connsiteX26" fmla="*/ 2424324 w 2825458"/>
                <a:gd name="connsiteY26" fmla="*/ 532687 h 2834532"/>
                <a:gd name="connsiteX27" fmla="*/ 2409092 w 2825458"/>
                <a:gd name="connsiteY27" fmla="*/ 529340 h 2834532"/>
                <a:gd name="connsiteX28" fmla="*/ 2340158 w 2825458"/>
                <a:gd name="connsiteY28" fmla="*/ 523748 h 2834532"/>
                <a:gd name="connsiteX29" fmla="*/ 1909889 w 2825458"/>
                <a:gd name="connsiteY29" fmla="*/ 612201 h 2834532"/>
                <a:gd name="connsiteX30" fmla="*/ 1883224 w 2825458"/>
                <a:gd name="connsiteY30" fmla="*/ 626136 h 2834532"/>
                <a:gd name="connsiteX31" fmla="*/ 1923698 w 2825458"/>
                <a:gd name="connsiteY31" fmla="*/ 612906 h 2834532"/>
                <a:gd name="connsiteX32" fmla="*/ 2610030 w 2825458"/>
                <a:gd name="connsiteY32" fmla="*/ 622246 h 2834532"/>
                <a:gd name="connsiteX33" fmla="*/ 2702929 w 2825458"/>
                <a:gd name="connsiteY33" fmla="*/ 654960 h 2834532"/>
                <a:gd name="connsiteX34" fmla="*/ 2710432 w 2825458"/>
                <a:gd name="connsiteY34" fmla="*/ 656764 h 2834532"/>
                <a:gd name="connsiteX35" fmla="*/ 2741152 w 2825458"/>
                <a:gd name="connsiteY35" fmla="*/ 670869 h 2834532"/>
                <a:gd name="connsiteX36" fmla="*/ 2804095 w 2825458"/>
                <a:gd name="connsiteY36" fmla="*/ 894442 h 2834532"/>
                <a:gd name="connsiteX37" fmla="*/ 2609273 w 2825458"/>
                <a:gd name="connsiteY37" fmla="*/ 964019 h 2834532"/>
                <a:gd name="connsiteX38" fmla="*/ 2587513 w 2825458"/>
                <a:gd name="connsiteY38" fmla="*/ 954028 h 2834532"/>
                <a:gd name="connsiteX39" fmla="*/ 2587056 w 2825458"/>
                <a:gd name="connsiteY39" fmla="*/ 955170 h 2834532"/>
                <a:gd name="connsiteX40" fmla="*/ 2081852 w 2825458"/>
                <a:gd name="connsiteY40" fmla="*/ 906370 h 2834532"/>
                <a:gd name="connsiteX41" fmla="*/ 2020885 w 2825458"/>
                <a:gd name="connsiteY41" fmla="*/ 920467 h 2834532"/>
                <a:gd name="connsiteX42" fmla="*/ 2081124 w 2825458"/>
                <a:gd name="connsiteY42" fmla="*/ 918975 h 2834532"/>
                <a:gd name="connsiteX43" fmla="*/ 2511948 w 2825458"/>
                <a:gd name="connsiteY43" fmla="*/ 1027310 h 2834532"/>
                <a:gd name="connsiteX44" fmla="*/ 2588293 w 2825458"/>
                <a:gd name="connsiteY44" fmla="*/ 1069701 h 2834532"/>
                <a:gd name="connsiteX45" fmla="*/ 2661723 w 2825458"/>
                <a:gd name="connsiteY45" fmla="*/ 1119089 h 2834532"/>
                <a:gd name="connsiteX46" fmla="*/ 2661637 w 2825458"/>
                <a:gd name="connsiteY46" fmla="*/ 1119207 h 2834532"/>
                <a:gd name="connsiteX47" fmla="*/ 2671107 w 2825458"/>
                <a:gd name="connsiteY47" fmla="*/ 1124950 h 2834532"/>
                <a:gd name="connsiteX48" fmla="*/ 2718664 w 2825458"/>
                <a:gd name="connsiteY48" fmla="*/ 1310268 h 2834532"/>
                <a:gd name="connsiteX49" fmla="*/ 2514998 w 2825458"/>
                <a:gd name="connsiteY49" fmla="*/ 1378351 h 2834532"/>
                <a:gd name="connsiteX50" fmla="*/ 2488307 w 2825458"/>
                <a:gd name="connsiteY50" fmla="*/ 1362168 h 2834532"/>
                <a:gd name="connsiteX51" fmla="*/ 2481135 w 2825458"/>
                <a:gd name="connsiteY51" fmla="*/ 1355617 h 2834532"/>
                <a:gd name="connsiteX52" fmla="*/ 2433197 w 2825458"/>
                <a:gd name="connsiteY52" fmla="*/ 1323375 h 2834532"/>
                <a:gd name="connsiteX53" fmla="*/ 1675074 w 2825458"/>
                <a:gd name="connsiteY53" fmla="*/ 1319769 h 2834532"/>
                <a:gd name="connsiteX54" fmla="*/ 1638013 w 2825458"/>
                <a:gd name="connsiteY54" fmla="*/ 1344032 h 2834532"/>
                <a:gd name="connsiteX55" fmla="*/ 1656522 w 2825458"/>
                <a:gd name="connsiteY55" fmla="*/ 1371210 h 2834532"/>
                <a:gd name="connsiteX56" fmla="*/ 2025351 w 2825458"/>
                <a:gd name="connsiteY56" fmla="*/ 1613826 h 2834532"/>
                <a:gd name="connsiteX57" fmla="*/ 2025219 w 2825458"/>
                <a:gd name="connsiteY57" fmla="*/ 1614358 h 2834532"/>
                <a:gd name="connsiteX58" fmla="*/ 2045684 w 2825458"/>
                <a:gd name="connsiteY58" fmla="*/ 1619675 h 2834532"/>
                <a:gd name="connsiteX59" fmla="*/ 2162517 w 2825458"/>
                <a:gd name="connsiteY59" fmla="*/ 1779203 h 2834532"/>
                <a:gd name="connsiteX60" fmla="*/ 1992235 w 2825458"/>
                <a:gd name="connsiteY60" fmla="*/ 1966261 h 2834532"/>
                <a:gd name="connsiteX61" fmla="*/ 1956059 w 2825458"/>
                <a:gd name="connsiteY61" fmla="*/ 1964317 h 2834532"/>
                <a:gd name="connsiteX62" fmla="*/ 1938202 w 2825458"/>
                <a:gd name="connsiteY62" fmla="*/ 1959679 h 2834532"/>
                <a:gd name="connsiteX63" fmla="*/ 1937811 w 2825458"/>
                <a:gd name="connsiteY63" fmla="*/ 1961224 h 2834532"/>
                <a:gd name="connsiteX64" fmla="*/ 1498129 w 2825458"/>
                <a:gd name="connsiteY64" fmla="*/ 1725882 h 2834532"/>
                <a:gd name="connsiteX65" fmla="*/ 1494675 w 2825458"/>
                <a:gd name="connsiteY65" fmla="*/ 1722434 h 2834532"/>
                <a:gd name="connsiteX66" fmla="*/ 1489184 w 2825458"/>
                <a:gd name="connsiteY66" fmla="*/ 1722811 h 2834532"/>
                <a:gd name="connsiteX67" fmla="*/ 1191377 w 2825458"/>
                <a:gd name="connsiteY67" fmla="*/ 1674736 h 2834532"/>
                <a:gd name="connsiteX68" fmla="*/ 1168364 w 2825458"/>
                <a:gd name="connsiteY68" fmla="*/ 1664427 h 2834532"/>
                <a:gd name="connsiteX69" fmla="*/ 453040 w 2825458"/>
                <a:gd name="connsiteY69" fmla="*/ 2834532 h 2834532"/>
                <a:gd name="connsiteX70" fmla="*/ 36672 w 2825458"/>
                <a:gd name="connsiteY70" fmla="*/ 2568572 h 2834532"/>
                <a:gd name="connsiteX0" fmla="*/ 0 w 2383305"/>
                <a:gd name="connsiteY0" fmla="*/ 1766659 h 2834532"/>
                <a:gd name="connsiteX1" fmla="*/ 305306 w 2383305"/>
                <a:gd name="connsiteY1" fmla="*/ 1228752 h 2834532"/>
                <a:gd name="connsiteX2" fmla="*/ 311022 w 2383305"/>
                <a:gd name="connsiteY2" fmla="*/ 1187307 h 2834532"/>
                <a:gd name="connsiteX3" fmla="*/ 604064 w 2383305"/>
                <a:gd name="connsiteY3" fmla="*/ 682846 h 2834532"/>
                <a:gd name="connsiteX4" fmla="*/ 757088 w 2383305"/>
                <a:gd name="connsiteY4" fmla="*/ 553328 h 2834532"/>
                <a:gd name="connsiteX5" fmla="*/ 797054 w 2383305"/>
                <a:gd name="connsiteY5" fmla="*/ 527192 h 2834532"/>
                <a:gd name="connsiteX6" fmla="*/ 829277 w 2383305"/>
                <a:gd name="connsiteY6" fmla="*/ 468229 h 2834532"/>
                <a:gd name="connsiteX7" fmla="*/ 1214038 w 2383305"/>
                <a:gd name="connsiteY7" fmla="*/ 64562 h 2834532"/>
                <a:gd name="connsiteX8" fmla="*/ 1279365 w 2383305"/>
                <a:gd name="connsiteY8" fmla="*/ 24996 h 2834532"/>
                <a:gd name="connsiteX9" fmla="*/ 1288930 w 2383305"/>
                <a:gd name="connsiteY9" fmla="*/ 18295 h 2834532"/>
                <a:gd name="connsiteX10" fmla="*/ 1346052 w 2383305"/>
                <a:gd name="connsiteY10" fmla="*/ 519 h 2834532"/>
                <a:gd name="connsiteX11" fmla="*/ 1404709 w 2383305"/>
                <a:gd name="connsiteY11" fmla="*/ 8366 h 2834532"/>
                <a:gd name="connsiteX12" fmla="*/ 1440286 w 2383305"/>
                <a:gd name="connsiteY12" fmla="*/ 28425 h 2834532"/>
                <a:gd name="connsiteX13" fmla="*/ 1459527 w 2383305"/>
                <a:gd name="connsiteY13" fmla="*/ 222912 h 2834532"/>
                <a:gd name="connsiteX14" fmla="*/ 1417212 w 2383305"/>
                <a:gd name="connsiteY14" fmla="*/ 259253 h 2834532"/>
                <a:gd name="connsiteX15" fmla="*/ 1411138 w 2383305"/>
                <a:gd name="connsiteY15" fmla="*/ 261963 h 2834532"/>
                <a:gd name="connsiteX16" fmla="*/ 1362725 w 2383305"/>
                <a:gd name="connsiteY16" fmla="*/ 291284 h 2834532"/>
                <a:gd name="connsiteX17" fmla="*/ 1261652 w 2383305"/>
                <a:gd name="connsiteY17" fmla="*/ 367552 h 2834532"/>
                <a:gd name="connsiteX18" fmla="*/ 1239477 w 2383305"/>
                <a:gd name="connsiteY18" fmla="*/ 388026 h 2834532"/>
                <a:gd name="connsiteX19" fmla="*/ 1246402 w 2383305"/>
                <a:gd name="connsiteY19" fmla="*/ 388641 h 2834532"/>
                <a:gd name="connsiteX20" fmla="*/ 1273975 w 2383305"/>
                <a:gd name="connsiteY20" fmla="*/ 371922 h 2834532"/>
                <a:gd name="connsiteX21" fmla="*/ 1909058 w 2383305"/>
                <a:gd name="connsiteY21" fmla="*/ 221726 h 2834532"/>
                <a:gd name="connsiteX22" fmla="*/ 2016736 w 2383305"/>
                <a:gd name="connsiteY22" fmla="*/ 230459 h 2834532"/>
                <a:gd name="connsiteX23" fmla="*/ 2024936 w 2383305"/>
                <a:gd name="connsiteY23" fmla="*/ 230583 h 2834532"/>
                <a:gd name="connsiteX24" fmla="*/ 2080749 w 2383305"/>
                <a:gd name="connsiteY24" fmla="*/ 249160 h 2834532"/>
                <a:gd name="connsiteX25" fmla="*/ 2131354 w 2383305"/>
                <a:gd name="connsiteY25" fmla="*/ 456106 h 2834532"/>
                <a:gd name="connsiteX26" fmla="*/ 1982171 w 2383305"/>
                <a:gd name="connsiteY26" fmla="*/ 532687 h 2834532"/>
                <a:gd name="connsiteX27" fmla="*/ 1966939 w 2383305"/>
                <a:gd name="connsiteY27" fmla="*/ 529340 h 2834532"/>
                <a:gd name="connsiteX28" fmla="*/ 1898005 w 2383305"/>
                <a:gd name="connsiteY28" fmla="*/ 523748 h 2834532"/>
                <a:gd name="connsiteX29" fmla="*/ 1467736 w 2383305"/>
                <a:gd name="connsiteY29" fmla="*/ 612201 h 2834532"/>
                <a:gd name="connsiteX30" fmla="*/ 1441071 w 2383305"/>
                <a:gd name="connsiteY30" fmla="*/ 626136 h 2834532"/>
                <a:gd name="connsiteX31" fmla="*/ 1481545 w 2383305"/>
                <a:gd name="connsiteY31" fmla="*/ 612906 h 2834532"/>
                <a:gd name="connsiteX32" fmla="*/ 2167877 w 2383305"/>
                <a:gd name="connsiteY32" fmla="*/ 622246 h 2834532"/>
                <a:gd name="connsiteX33" fmla="*/ 2260776 w 2383305"/>
                <a:gd name="connsiteY33" fmla="*/ 654960 h 2834532"/>
                <a:gd name="connsiteX34" fmla="*/ 2268279 w 2383305"/>
                <a:gd name="connsiteY34" fmla="*/ 656764 h 2834532"/>
                <a:gd name="connsiteX35" fmla="*/ 2298999 w 2383305"/>
                <a:gd name="connsiteY35" fmla="*/ 670869 h 2834532"/>
                <a:gd name="connsiteX36" fmla="*/ 2361942 w 2383305"/>
                <a:gd name="connsiteY36" fmla="*/ 894442 h 2834532"/>
                <a:gd name="connsiteX37" fmla="*/ 2167120 w 2383305"/>
                <a:gd name="connsiteY37" fmla="*/ 964019 h 2834532"/>
                <a:gd name="connsiteX38" fmla="*/ 2145360 w 2383305"/>
                <a:gd name="connsiteY38" fmla="*/ 954028 h 2834532"/>
                <a:gd name="connsiteX39" fmla="*/ 2144903 w 2383305"/>
                <a:gd name="connsiteY39" fmla="*/ 955170 h 2834532"/>
                <a:gd name="connsiteX40" fmla="*/ 1639699 w 2383305"/>
                <a:gd name="connsiteY40" fmla="*/ 906370 h 2834532"/>
                <a:gd name="connsiteX41" fmla="*/ 1578732 w 2383305"/>
                <a:gd name="connsiteY41" fmla="*/ 920467 h 2834532"/>
                <a:gd name="connsiteX42" fmla="*/ 1638971 w 2383305"/>
                <a:gd name="connsiteY42" fmla="*/ 918975 h 2834532"/>
                <a:gd name="connsiteX43" fmla="*/ 2069795 w 2383305"/>
                <a:gd name="connsiteY43" fmla="*/ 1027310 h 2834532"/>
                <a:gd name="connsiteX44" fmla="*/ 2146140 w 2383305"/>
                <a:gd name="connsiteY44" fmla="*/ 1069701 h 2834532"/>
                <a:gd name="connsiteX45" fmla="*/ 2219570 w 2383305"/>
                <a:gd name="connsiteY45" fmla="*/ 1119089 h 2834532"/>
                <a:gd name="connsiteX46" fmla="*/ 2219484 w 2383305"/>
                <a:gd name="connsiteY46" fmla="*/ 1119207 h 2834532"/>
                <a:gd name="connsiteX47" fmla="*/ 2228954 w 2383305"/>
                <a:gd name="connsiteY47" fmla="*/ 1124950 h 2834532"/>
                <a:gd name="connsiteX48" fmla="*/ 2276511 w 2383305"/>
                <a:gd name="connsiteY48" fmla="*/ 1310268 h 2834532"/>
                <a:gd name="connsiteX49" fmla="*/ 2072845 w 2383305"/>
                <a:gd name="connsiteY49" fmla="*/ 1378351 h 2834532"/>
                <a:gd name="connsiteX50" fmla="*/ 2046154 w 2383305"/>
                <a:gd name="connsiteY50" fmla="*/ 1362168 h 2834532"/>
                <a:gd name="connsiteX51" fmla="*/ 2038982 w 2383305"/>
                <a:gd name="connsiteY51" fmla="*/ 1355617 h 2834532"/>
                <a:gd name="connsiteX52" fmla="*/ 1991044 w 2383305"/>
                <a:gd name="connsiteY52" fmla="*/ 1323375 h 2834532"/>
                <a:gd name="connsiteX53" fmla="*/ 1232921 w 2383305"/>
                <a:gd name="connsiteY53" fmla="*/ 1319769 h 2834532"/>
                <a:gd name="connsiteX54" fmla="*/ 1195860 w 2383305"/>
                <a:gd name="connsiteY54" fmla="*/ 1344032 h 2834532"/>
                <a:gd name="connsiteX55" fmla="*/ 1214369 w 2383305"/>
                <a:gd name="connsiteY55" fmla="*/ 1371210 h 2834532"/>
                <a:gd name="connsiteX56" fmla="*/ 1583198 w 2383305"/>
                <a:gd name="connsiteY56" fmla="*/ 1613826 h 2834532"/>
                <a:gd name="connsiteX57" fmla="*/ 1583066 w 2383305"/>
                <a:gd name="connsiteY57" fmla="*/ 1614358 h 2834532"/>
                <a:gd name="connsiteX58" fmla="*/ 1603531 w 2383305"/>
                <a:gd name="connsiteY58" fmla="*/ 1619675 h 2834532"/>
                <a:gd name="connsiteX59" fmla="*/ 1720364 w 2383305"/>
                <a:gd name="connsiteY59" fmla="*/ 1779203 h 2834532"/>
                <a:gd name="connsiteX60" fmla="*/ 1550082 w 2383305"/>
                <a:gd name="connsiteY60" fmla="*/ 1966261 h 2834532"/>
                <a:gd name="connsiteX61" fmla="*/ 1513906 w 2383305"/>
                <a:gd name="connsiteY61" fmla="*/ 1964317 h 2834532"/>
                <a:gd name="connsiteX62" fmla="*/ 1496049 w 2383305"/>
                <a:gd name="connsiteY62" fmla="*/ 1959679 h 2834532"/>
                <a:gd name="connsiteX63" fmla="*/ 1495658 w 2383305"/>
                <a:gd name="connsiteY63" fmla="*/ 1961224 h 2834532"/>
                <a:gd name="connsiteX64" fmla="*/ 1055976 w 2383305"/>
                <a:gd name="connsiteY64" fmla="*/ 1725882 h 2834532"/>
                <a:gd name="connsiteX65" fmla="*/ 1052522 w 2383305"/>
                <a:gd name="connsiteY65" fmla="*/ 1722434 h 2834532"/>
                <a:gd name="connsiteX66" fmla="*/ 1047031 w 2383305"/>
                <a:gd name="connsiteY66" fmla="*/ 1722811 h 2834532"/>
                <a:gd name="connsiteX67" fmla="*/ 749224 w 2383305"/>
                <a:gd name="connsiteY67" fmla="*/ 1674736 h 2834532"/>
                <a:gd name="connsiteX68" fmla="*/ 726211 w 2383305"/>
                <a:gd name="connsiteY68" fmla="*/ 1664427 h 2834532"/>
                <a:gd name="connsiteX69" fmla="*/ 10887 w 2383305"/>
                <a:gd name="connsiteY69" fmla="*/ 2834532 h 28345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</a:cxnLst>
              <a:rect l="l" t="t" r="r" b="b"/>
              <a:pathLst>
                <a:path w="2383305" h="2834532">
                  <a:moveTo>
                    <a:pt x="0" y="1766659"/>
                  </a:moveTo>
                  <a:cubicBezTo>
                    <a:pt x="140837" y="1516826"/>
                    <a:pt x="268732" y="1330179"/>
                    <a:pt x="305306" y="1228752"/>
                  </a:cubicBezTo>
                  <a:lnTo>
                    <a:pt x="311022" y="1187307"/>
                  </a:lnTo>
                  <a:cubicBezTo>
                    <a:pt x="340807" y="1027213"/>
                    <a:pt x="443059" y="842564"/>
                    <a:pt x="604064" y="682846"/>
                  </a:cubicBezTo>
                  <a:cubicBezTo>
                    <a:pt x="653259" y="634043"/>
                    <a:pt x="704739" y="590743"/>
                    <a:pt x="757088" y="553328"/>
                  </a:cubicBezTo>
                  <a:lnTo>
                    <a:pt x="797054" y="527192"/>
                  </a:lnTo>
                  <a:lnTo>
                    <a:pt x="829277" y="468229"/>
                  </a:lnTo>
                  <a:cubicBezTo>
                    <a:pt x="923557" y="308233"/>
                    <a:pt x="1054196" y="169337"/>
                    <a:pt x="1214038" y="64562"/>
                  </a:cubicBezTo>
                  <a:lnTo>
                    <a:pt x="1279365" y="24996"/>
                  </a:lnTo>
                  <a:lnTo>
                    <a:pt x="1288930" y="18295"/>
                  </a:lnTo>
                  <a:cubicBezTo>
                    <a:pt x="1306729" y="8232"/>
                    <a:pt x="1326263" y="2240"/>
                    <a:pt x="1346052" y="519"/>
                  </a:cubicBezTo>
                  <a:cubicBezTo>
                    <a:pt x="1365842" y="-1203"/>
                    <a:pt x="1385887" y="1346"/>
                    <a:pt x="1404709" y="8366"/>
                  </a:cubicBezTo>
                  <a:cubicBezTo>
                    <a:pt x="1417258" y="13044"/>
                    <a:pt x="1429263" y="19712"/>
                    <a:pt x="1440286" y="28425"/>
                  </a:cubicBezTo>
                  <a:cubicBezTo>
                    <a:pt x="1499081" y="74893"/>
                    <a:pt x="1507696" y="161966"/>
                    <a:pt x="1459527" y="222912"/>
                  </a:cubicBezTo>
                  <a:cubicBezTo>
                    <a:pt x="1447486" y="238147"/>
                    <a:pt x="1433035" y="250308"/>
                    <a:pt x="1417212" y="259253"/>
                  </a:cubicBezTo>
                  <a:lnTo>
                    <a:pt x="1411138" y="261963"/>
                  </a:lnTo>
                  <a:lnTo>
                    <a:pt x="1362725" y="291284"/>
                  </a:lnTo>
                  <a:cubicBezTo>
                    <a:pt x="1327133" y="314615"/>
                    <a:pt x="1293398" y="340117"/>
                    <a:pt x="1261652" y="367552"/>
                  </a:cubicBezTo>
                  <a:lnTo>
                    <a:pt x="1239477" y="388026"/>
                  </a:lnTo>
                  <a:lnTo>
                    <a:pt x="1246402" y="388641"/>
                  </a:lnTo>
                  <a:lnTo>
                    <a:pt x="1273975" y="371922"/>
                  </a:lnTo>
                  <a:cubicBezTo>
                    <a:pt x="1464367" y="267630"/>
                    <a:pt x="1682883" y="213313"/>
                    <a:pt x="1909058" y="221726"/>
                  </a:cubicBezTo>
                  <a:lnTo>
                    <a:pt x="2016736" y="230459"/>
                  </a:lnTo>
                  <a:lnTo>
                    <a:pt x="2024936" y="230583"/>
                  </a:lnTo>
                  <a:cubicBezTo>
                    <a:pt x="2044132" y="232789"/>
                    <a:pt x="2063102" y="238877"/>
                    <a:pt x="2080749" y="249160"/>
                  </a:cubicBezTo>
                  <a:cubicBezTo>
                    <a:pt x="2151330" y="290288"/>
                    <a:pt x="2173988" y="382942"/>
                    <a:pt x="2131354" y="456106"/>
                  </a:cubicBezTo>
                  <a:cubicBezTo>
                    <a:pt x="2099380" y="510978"/>
                    <a:pt x="2039759" y="539304"/>
                    <a:pt x="1982171" y="532687"/>
                  </a:cubicBezTo>
                  <a:lnTo>
                    <a:pt x="1966939" y="529340"/>
                  </a:lnTo>
                  <a:lnTo>
                    <a:pt x="1898005" y="523748"/>
                  </a:lnTo>
                  <a:cubicBezTo>
                    <a:pt x="1746409" y="518110"/>
                    <a:pt x="1599372" y="549846"/>
                    <a:pt x="1467736" y="612201"/>
                  </a:cubicBezTo>
                  <a:lnTo>
                    <a:pt x="1441071" y="626136"/>
                  </a:lnTo>
                  <a:lnTo>
                    <a:pt x="1481545" y="612906"/>
                  </a:lnTo>
                  <a:cubicBezTo>
                    <a:pt x="1702425" y="551921"/>
                    <a:pt x="1940282" y="552551"/>
                    <a:pt x="2167877" y="622246"/>
                  </a:cubicBezTo>
                  <a:lnTo>
                    <a:pt x="2260776" y="654960"/>
                  </a:lnTo>
                  <a:lnTo>
                    <a:pt x="2268279" y="656764"/>
                  </a:lnTo>
                  <a:cubicBezTo>
                    <a:pt x="2278752" y="660378"/>
                    <a:pt x="2289043" y="665067"/>
                    <a:pt x="2298999" y="670869"/>
                  </a:cubicBezTo>
                  <a:cubicBezTo>
                    <a:pt x="2378663" y="717290"/>
                    <a:pt x="2406843" y="817387"/>
                    <a:pt x="2361942" y="894442"/>
                  </a:cubicBezTo>
                  <a:cubicBezTo>
                    <a:pt x="2322653" y="961867"/>
                    <a:pt x="2240430" y="989309"/>
                    <a:pt x="2167120" y="964019"/>
                  </a:cubicBezTo>
                  <a:lnTo>
                    <a:pt x="2145360" y="954028"/>
                  </a:lnTo>
                  <a:cubicBezTo>
                    <a:pt x="2145207" y="954408"/>
                    <a:pt x="2145056" y="954790"/>
                    <a:pt x="2144903" y="955170"/>
                  </a:cubicBezTo>
                  <a:cubicBezTo>
                    <a:pt x="1980230" y="889417"/>
                    <a:pt x="1805217" y="874958"/>
                    <a:pt x="1639699" y="906370"/>
                  </a:cubicBezTo>
                  <a:lnTo>
                    <a:pt x="1578732" y="920467"/>
                  </a:lnTo>
                  <a:lnTo>
                    <a:pt x="1638971" y="918975"/>
                  </a:lnTo>
                  <a:cubicBezTo>
                    <a:pt x="1786696" y="923244"/>
                    <a:pt x="1933906" y="959240"/>
                    <a:pt x="2069795" y="1027310"/>
                  </a:cubicBezTo>
                  <a:cubicBezTo>
                    <a:pt x="2095679" y="1040276"/>
                    <a:pt x="2121153" y="1054404"/>
                    <a:pt x="2146140" y="1069701"/>
                  </a:cubicBezTo>
                  <a:cubicBezTo>
                    <a:pt x="2171126" y="1084996"/>
                    <a:pt x="2195630" y="1101458"/>
                    <a:pt x="2219570" y="1119089"/>
                  </a:cubicBezTo>
                  <a:cubicBezTo>
                    <a:pt x="2219541" y="1119128"/>
                    <a:pt x="2219513" y="1119168"/>
                    <a:pt x="2219484" y="1119207"/>
                  </a:cubicBezTo>
                  <a:lnTo>
                    <a:pt x="2228954" y="1124950"/>
                  </a:lnTo>
                  <a:cubicBezTo>
                    <a:pt x="2286240" y="1167916"/>
                    <a:pt x="2307781" y="1245128"/>
                    <a:pt x="2276511" y="1310268"/>
                  </a:cubicBezTo>
                  <a:cubicBezTo>
                    <a:pt x="2240773" y="1384711"/>
                    <a:pt x="2149587" y="1415193"/>
                    <a:pt x="2072845" y="1378351"/>
                  </a:cubicBezTo>
                  <a:cubicBezTo>
                    <a:pt x="2063251" y="1373746"/>
                    <a:pt x="2054339" y="1368306"/>
                    <a:pt x="2046154" y="1362168"/>
                  </a:cubicBezTo>
                  <a:lnTo>
                    <a:pt x="2038982" y="1355617"/>
                  </a:lnTo>
                  <a:lnTo>
                    <a:pt x="1991044" y="1323375"/>
                  </a:lnTo>
                  <a:cubicBezTo>
                    <a:pt x="1757785" y="1180591"/>
                    <a:pt x="1465054" y="1180686"/>
                    <a:pt x="1232921" y="1319769"/>
                  </a:cubicBezTo>
                  <a:lnTo>
                    <a:pt x="1195860" y="1344032"/>
                  </a:lnTo>
                  <a:lnTo>
                    <a:pt x="1214369" y="1371210"/>
                  </a:lnTo>
                  <a:cubicBezTo>
                    <a:pt x="1305570" y="1490198"/>
                    <a:pt x="1435020" y="1576488"/>
                    <a:pt x="1583198" y="1613826"/>
                  </a:cubicBezTo>
                  <a:lnTo>
                    <a:pt x="1583066" y="1614358"/>
                  </a:lnTo>
                  <a:lnTo>
                    <a:pt x="1603531" y="1619675"/>
                  </a:lnTo>
                  <a:cubicBezTo>
                    <a:pt x="1668925" y="1643795"/>
                    <a:pt x="1716895" y="1705190"/>
                    <a:pt x="1720364" y="1779203"/>
                  </a:cubicBezTo>
                  <a:cubicBezTo>
                    <a:pt x="1724990" y="1877887"/>
                    <a:pt x="1648752" y="1961636"/>
                    <a:pt x="1550082" y="1966261"/>
                  </a:cubicBezTo>
                  <a:cubicBezTo>
                    <a:pt x="1537748" y="1966839"/>
                    <a:pt x="1525647" y="1966154"/>
                    <a:pt x="1513906" y="1964317"/>
                  </a:cubicBezTo>
                  <a:lnTo>
                    <a:pt x="1496049" y="1959679"/>
                  </a:lnTo>
                  <a:cubicBezTo>
                    <a:pt x="1495918" y="1960194"/>
                    <a:pt x="1495789" y="1960709"/>
                    <a:pt x="1495658" y="1961224"/>
                  </a:cubicBezTo>
                  <a:cubicBezTo>
                    <a:pt x="1329958" y="1919470"/>
                    <a:pt x="1179528" y="1837802"/>
                    <a:pt x="1055976" y="1725882"/>
                  </a:cubicBezTo>
                  <a:lnTo>
                    <a:pt x="1052522" y="1722434"/>
                  </a:lnTo>
                  <a:lnTo>
                    <a:pt x="1047031" y="1722811"/>
                  </a:lnTo>
                  <a:cubicBezTo>
                    <a:pt x="941356" y="1726254"/>
                    <a:pt x="839753" y="1710324"/>
                    <a:pt x="749224" y="1674736"/>
                  </a:cubicBezTo>
                  <a:lnTo>
                    <a:pt x="726211" y="1664427"/>
                  </a:lnTo>
                  <a:lnTo>
                    <a:pt x="10887" y="2834532"/>
                  </a:lnTo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9829709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E948F3D-494D-4B61-9DFB-E0B233E42F15}"/>
              </a:ext>
            </a:extLst>
          </p:cNvPr>
          <p:cNvSpPr/>
          <p:nvPr/>
        </p:nvSpPr>
        <p:spPr>
          <a:xfrm>
            <a:off x="101976" y="2282412"/>
            <a:ext cx="6616875" cy="4526611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F5D25D18-7412-4E02-9B48-D4389F8A0489}"/>
              </a:ext>
            </a:extLst>
          </p:cNvPr>
          <p:cNvSpPr txBox="1"/>
          <p:nvPr/>
        </p:nvSpPr>
        <p:spPr>
          <a:xfrm>
            <a:off x="352561" y="7195930"/>
            <a:ext cx="6107874" cy="225757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開けるな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1D5C0F3B-0885-4129-B603-BB860715BD37}"/>
              </a:ext>
            </a:extLst>
          </p:cNvPr>
          <p:cNvSpPr txBox="1"/>
          <p:nvPr/>
        </p:nvSpPr>
        <p:spPr>
          <a:xfrm>
            <a:off x="352560" y="377687"/>
            <a:ext cx="6181589" cy="16612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許可なく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DD462EA4-63BF-475C-A80D-DD0AB1A429C7}"/>
              </a:ext>
            </a:extLst>
          </p:cNvPr>
          <p:cNvGrpSpPr/>
          <p:nvPr/>
        </p:nvGrpSpPr>
        <p:grpSpPr>
          <a:xfrm>
            <a:off x="1557695" y="2722168"/>
            <a:ext cx="3687435" cy="3609259"/>
            <a:chOff x="219042" y="3671051"/>
            <a:chExt cx="3017520" cy="2953546"/>
          </a:xfrm>
        </p:grpSpPr>
        <p:sp>
          <p:nvSpPr>
            <p:cNvPr id="35" name="四角形: 角を丸くする 34">
              <a:extLst>
                <a:ext uri="{FF2B5EF4-FFF2-40B4-BE49-F238E27FC236}">
                  <a16:creationId xmlns:a16="http://schemas.microsoft.com/office/drawing/2014/main" id="{576C5650-468D-4375-BE4C-B4FD52496490}"/>
                </a:ext>
              </a:extLst>
            </p:cNvPr>
            <p:cNvSpPr/>
            <p:nvPr/>
          </p:nvSpPr>
          <p:spPr bwMode="auto">
            <a:xfrm>
              <a:off x="348269" y="3773760"/>
              <a:ext cx="2835266" cy="2782757"/>
            </a:xfrm>
            <a:prstGeom prst="roundRect">
              <a:avLst>
                <a:gd name="adj" fmla="val 613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A8C0E45D-AFE2-4122-9384-F35651330707}"/>
                </a:ext>
              </a:extLst>
            </p:cNvPr>
            <p:cNvSpPr/>
            <p:nvPr/>
          </p:nvSpPr>
          <p:spPr bwMode="auto">
            <a:xfrm>
              <a:off x="219042" y="3671051"/>
              <a:ext cx="3017520" cy="2953546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8F4B77E5-D436-47CE-B277-785C7A93E55E}"/>
                </a:ext>
              </a:extLst>
            </p:cNvPr>
            <p:cNvGrpSpPr/>
            <p:nvPr/>
          </p:nvGrpSpPr>
          <p:grpSpPr>
            <a:xfrm>
              <a:off x="498245" y="4277220"/>
              <a:ext cx="2430126" cy="1829212"/>
              <a:chOff x="4268367" y="3378995"/>
              <a:chExt cx="2378317" cy="1790214"/>
            </a:xfrm>
          </p:grpSpPr>
          <p:grpSp>
            <p:nvGrpSpPr>
              <p:cNvPr id="50" name="グループ化 49">
                <a:extLst>
                  <a:ext uri="{FF2B5EF4-FFF2-40B4-BE49-F238E27FC236}">
                    <a16:creationId xmlns:a16="http://schemas.microsoft.com/office/drawing/2014/main" id="{FE3F17EE-1272-4867-BED3-09188FA17A65}"/>
                  </a:ext>
                </a:extLst>
              </p:cNvPr>
              <p:cNvGrpSpPr/>
              <p:nvPr/>
            </p:nvGrpSpPr>
            <p:grpSpPr>
              <a:xfrm>
                <a:off x="4268367" y="3568540"/>
                <a:ext cx="2378317" cy="1600669"/>
                <a:chOff x="-1524163" y="6277022"/>
                <a:chExt cx="2378317" cy="1600669"/>
              </a:xfrm>
            </p:grpSpPr>
            <p:sp>
              <p:nvSpPr>
                <p:cNvPr id="55" name="台形 54">
                  <a:extLst>
                    <a:ext uri="{FF2B5EF4-FFF2-40B4-BE49-F238E27FC236}">
                      <a16:creationId xmlns:a16="http://schemas.microsoft.com/office/drawing/2014/main" id="{7E9B682E-E35D-4C22-950A-4A3785A946ED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-1108400" y="6317502"/>
                  <a:ext cx="1546792" cy="667052"/>
                </a:xfrm>
                <a:prstGeom prst="trapezoid">
                  <a:avLst>
                    <a:gd name="adj" fmla="val 34151"/>
                  </a:avLst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台形 55">
                  <a:extLst>
                    <a:ext uri="{FF2B5EF4-FFF2-40B4-BE49-F238E27FC236}">
                      <a16:creationId xmlns:a16="http://schemas.microsoft.com/office/drawing/2014/main" id="{137333A9-3F1A-4E20-9440-0BA5C82500B3}"/>
                    </a:ext>
                  </a:extLst>
                </p:cNvPr>
                <p:cNvSpPr/>
                <p:nvPr/>
              </p:nvSpPr>
              <p:spPr bwMode="auto">
                <a:xfrm rot="10800000">
                  <a:off x="-1108401" y="6984769"/>
                  <a:ext cx="1546792" cy="892922"/>
                </a:xfrm>
                <a:prstGeom prst="trapezoid">
                  <a:avLst>
                    <a:gd name="adj" fmla="val 17542"/>
                  </a:avLst>
                </a:prstGeom>
                <a:solidFill>
                  <a:srgbClr val="FFCC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" name="フリーフォーム: 図形 56">
                  <a:extLst>
                    <a:ext uri="{FF2B5EF4-FFF2-40B4-BE49-F238E27FC236}">
                      <a16:creationId xmlns:a16="http://schemas.microsoft.com/office/drawing/2014/main" id="{A815EDDE-1BDF-4E8D-A7E1-BBA6CD576E3B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-1524163" y="6277022"/>
                  <a:ext cx="643568" cy="707532"/>
                </a:xfrm>
                <a:custGeom>
                  <a:avLst/>
                  <a:gdLst>
                    <a:gd name="connsiteX0" fmla="*/ 263354 w 491159"/>
                    <a:gd name="connsiteY0" fmla="*/ 0 h 667052"/>
                    <a:gd name="connsiteX1" fmla="*/ 0 w 491159"/>
                    <a:gd name="connsiteY1" fmla="*/ 0 h 667052"/>
                    <a:gd name="connsiteX2" fmla="*/ 125872 w 491159"/>
                    <a:gd name="connsiteY2" fmla="*/ 667052 h 667052"/>
                    <a:gd name="connsiteX3" fmla="*/ 491159 w 491159"/>
                    <a:gd name="connsiteY3" fmla="*/ 667052 h 667052"/>
                    <a:gd name="connsiteX4" fmla="*/ 263354 w 491159"/>
                    <a:gd name="connsiteY4" fmla="*/ 0 h 667052"/>
                    <a:gd name="connsiteX0" fmla="*/ 137482 w 365287"/>
                    <a:gd name="connsiteY0" fmla="*/ 109537 h 776589"/>
                    <a:gd name="connsiteX1" fmla="*/ 328947 w 365287"/>
                    <a:gd name="connsiteY1" fmla="*/ 0 h 776589"/>
                    <a:gd name="connsiteX2" fmla="*/ 0 w 365287"/>
                    <a:gd name="connsiteY2" fmla="*/ 776589 h 776589"/>
                    <a:gd name="connsiteX3" fmla="*/ 365287 w 365287"/>
                    <a:gd name="connsiteY3" fmla="*/ 776589 h 776589"/>
                    <a:gd name="connsiteX4" fmla="*/ 137482 w 365287"/>
                    <a:gd name="connsiteY4" fmla="*/ 109537 h 776589"/>
                    <a:gd name="connsiteX0" fmla="*/ 0 w 576893"/>
                    <a:gd name="connsiteY0" fmla="*/ 109537 h 776589"/>
                    <a:gd name="connsiteX1" fmla="*/ 191465 w 576893"/>
                    <a:gd name="connsiteY1" fmla="*/ 0 h 776589"/>
                    <a:gd name="connsiteX2" fmla="*/ 576893 w 576893"/>
                    <a:gd name="connsiteY2" fmla="*/ 721820 h 776589"/>
                    <a:gd name="connsiteX3" fmla="*/ 227805 w 576893"/>
                    <a:gd name="connsiteY3" fmla="*/ 776589 h 776589"/>
                    <a:gd name="connsiteX4" fmla="*/ 0 w 576893"/>
                    <a:gd name="connsiteY4" fmla="*/ 109537 h 776589"/>
                    <a:gd name="connsiteX0" fmla="*/ 0 w 576893"/>
                    <a:gd name="connsiteY0" fmla="*/ 76199 h 743251"/>
                    <a:gd name="connsiteX1" fmla="*/ 231946 w 576893"/>
                    <a:gd name="connsiteY1" fmla="*/ 0 h 743251"/>
                    <a:gd name="connsiteX2" fmla="*/ 576893 w 576893"/>
                    <a:gd name="connsiteY2" fmla="*/ 688482 h 743251"/>
                    <a:gd name="connsiteX3" fmla="*/ 227805 w 576893"/>
                    <a:gd name="connsiteY3" fmla="*/ 743251 h 743251"/>
                    <a:gd name="connsiteX4" fmla="*/ 0 w 576893"/>
                    <a:gd name="connsiteY4" fmla="*/ 76199 h 743251"/>
                    <a:gd name="connsiteX0" fmla="*/ 0 w 622137"/>
                    <a:gd name="connsiteY0" fmla="*/ 76199 h 743251"/>
                    <a:gd name="connsiteX1" fmla="*/ 231946 w 622137"/>
                    <a:gd name="connsiteY1" fmla="*/ 0 h 743251"/>
                    <a:gd name="connsiteX2" fmla="*/ 622137 w 622137"/>
                    <a:gd name="connsiteY2" fmla="*/ 650382 h 743251"/>
                    <a:gd name="connsiteX3" fmla="*/ 227805 w 622137"/>
                    <a:gd name="connsiteY3" fmla="*/ 743251 h 743251"/>
                    <a:gd name="connsiteX4" fmla="*/ 0 w 622137"/>
                    <a:gd name="connsiteY4" fmla="*/ 76199 h 743251"/>
                    <a:gd name="connsiteX0" fmla="*/ 0 w 622137"/>
                    <a:gd name="connsiteY0" fmla="*/ 66674 h 733726"/>
                    <a:gd name="connsiteX1" fmla="*/ 346246 w 622137"/>
                    <a:gd name="connsiteY1" fmla="*/ 0 h 733726"/>
                    <a:gd name="connsiteX2" fmla="*/ 622137 w 622137"/>
                    <a:gd name="connsiteY2" fmla="*/ 640857 h 733726"/>
                    <a:gd name="connsiteX3" fmla="*/ 227805 w 622137"/>
                    <a:gd name="connsiteY3" fmla="*/ 733726 h 733726"/>
                    <a:gd name="connsiteX4" fmla="*/ 0 w 622137"/>
                    <a:gd name="connsiteY4" fmla="*/ 66674 h 733726"/>
                    <a:gd name="connsiteX0" fmla="*/ 0 w 643568"/>
                    <a:gd name="connsiteY0" fmla="*/ 66674 h 733726"/>
                    <a:gd name="connsiteX1" fmla="*/ 346246 w 643568"/>
                    <a:gd name="connsiteY1" fmla="*/ 0 h 733726"/>
                    <a:gd name="connsiteX2" fmla="*/ 643568 w 643568"/>
                    <a:gd name="connsiteY2" fmla="*/ 693244 h 733726"/>
                    <a:gd name="connsiteX3" fmla="*/ 227805 w 643568"/>
                    <a:gd name="connsiteY3" fmla="*/ 733726 h 733726"/>
                    <a:gd name="connsiteX4" fmla="*/ 0 w 643568"/>
                    <a:gd name="connsiteY4" fmla="*/ 66674 h 733726"/>
                    <a:gd name="connsiteX0" fmla="*/ 0 w 643568"/>
                    <a:gd name="connsiteY0" fmla="*/ 40480 h 707532"/>
                    <a:gd name="connsiteX1" fmla="*/ 286715 w 643568"/>
                    <a:gd name="connsiteY1" fmla="*/ 0 h 707532"/>
                    <a:gd name="connsiteX2" fmla="*/ 643568 w 643568"/>
                    <a:gd name="connsiteY2" fmla="*/ 667050 h 707532"/>
                    <a:gd name="connsiteX3" fmla="*/ 227805 w 643568"/>
                    <a:gd name="connsiteY3" fmla="*/ 707532 h 707532"/>
                    <a:gd name="connsiteX4" fmla="*/ 0 w 643568"/>
                    <a:gd name="connsiteY4" fmla="*/ 40480 h 707532"/>
                    <a:gd name="connsiteX0" fmla="*/ 0 w 643568"/>
                    <a:gd name="connsiteY0" fmla="*/ 28574 h 695626"/>
                    <a:gd name="connsiteX1" fmla="*/ 329577 w 643568"/>
                    <a:gd name="connsiteY1" fmla="*/ 0 h 695626"/>
                    <a:gd name="connsiteX2" fmla="*/ 643568 w 643568"/>
                    <a:gd name="connsiteY2" fmla="*/ 655144 h 695626"/>
                    <a:gd name="connsiteX3" fmla="*/ 227805 w 643568"/>
                    <a:gd name="connsiteY3" fmla="*/ 695626 h 695626"/>
                    <a:gd name="connsiteX4" fmla="*/ 0 w 643568"/>
                    <a:gd name="connsiteY4" fmla="*/ 28574 h 695626"/>
                    <a:gd name="connsiteX0" fmla="*/ 0 w 643568"/>
                    <a:gd name="connsiteY0" fmla="*/ 40480 h 707532"/>
                    <a:gd name="connsiteX1" fmla="*/ 329577 w 643568"/>
                    <a:gd name="connsiteY1" fmla="*/ 0 h 707532"/>
                    <a:gd name="connsiteX2" fmla="*/ 643568 w 643568"/>
                    <a:gd name="connsiteY2" fmla="*/ 667050 h 707532"/>
                    <a:gd name="connsiteX3" fmla="*/ 227805 w 643568"/>
                    <a:gd name="connsiteY3" fmla="*/ 707532 h 707532"/>
                    <a:gd name="connsiteX4" fmla="*/ 0 w 643568"/>
                    <a:gd name="connsiteY4" fmla="*/ 40480 h 707532"/>
                    <a:gd name="connsiteX0" fmla="*/ 0 w 643568"/>
                    <a:gd name="connsiteY0" fmla="*/ 40480 h 707532"/>
                    <a:gd name="connsiteX1" fmla="*/ 329577 w 643568"/>
                    <a:gd name="connsiteY1" fmla="*/ 0 h 707532"/>
                    <a:gd name="connsiteX2" fmla="*/ 643568 w 643568"/>
                    <a:gd name="connsiteY2" fmla="*/ 650381 h 707532"/>
                    <a:gd name="connsiteX3" fmla="*/ 227805 w 643568"/>
                    <a:gd name="connsiteY3" fmla="*/ 707532 h 707532"/>
                    <a:gd name="connsiteX4" fmla="*/ 0 w 643568"/>
                    <a:gd name="connsiteY4" fmla="*/ 40480 h 7075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43568" h="707532">
                      <a:moveTo>
                        <a:pt x="0" y="40480"/>
                      </a:moveTo>
                      <a:lnTo>
                        <a:pt x="329577" y="0"/>
                      </a:lnTo>
                      <a:lnTo>
                        <a:pt x="643568" y="650381"/>
                      </a:lnTo>
                      <a:lnTo>
                        <a:pt x="227805" y="707532"/>
                      </a:lnTo>
                      <a:lnTo>
                        <a:pt x="0" y="40480"/>
                      </a:lnTo>
                      <a:close/>
                    </a:path>
                  </a:pathLst>
                </a:custGeom>
                <a:solidFill>
                  <a:srgbClr val="FFCC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" name="フリーフォーム: 図形 57">
                  <a:extLst>
                    <a:ext uri="{FF2B5EF4-FFF2-40B4-BE49-F238E27FC236}">
                      <a16:creationId xmlns:a16="http://schemas.microsoft.com/office/drawing/2014/main" id="{7088E43D-E901-43B3-86F6-C06E481C4F2E}"/>
                    </a:ext>
                  </a:extLst>
                </p:cNvPr>
                <p:cNvSpPr/>
                <p:nvPr/>
              </p:nvSpPr>
              <p:spPr bwMode="auto">
                <a:xfrm rot="10800000" flipH="1" flipV="1">
                  <a:off x="210586" y="6277022"/>
                  <a:ext cx="643568" cy="707532"/>
                </a:xfrm>
                <a:custGeom>
                  <a:avLst/>
                  <a:gdLst>
                    <a:gd name="connsiteX0" fmla="*/ 263354 w 491159"/>
                    <a:gd name="connsiteY0" fmla="*/ 0 h 667052"/>
                    <a:gd name="connsiteX1" fmla="*/ 0 w 491159"/>
                    <a:gd name="connsiteY1" fmla="*/ 0 h 667052"/>
                    <a:gd name="connsiteX2" fmla="*/ 125872 w 491159"/>
                    <a:gd name="connsiteY2" fmla="*/ 667052 h 667052"/>
                    <a:gd name="connsiteX3" fmla="*/ 491159 w 491159"/>
                    <a:gd name="connsiteY3" fmla="*/ 667052 h 667052"/>
                    <a:gd name="connsiteX4" fmla="*/ 263354 w 491159"/>
                    <a:gd name="connsiteY4" fmla="*/ 0 h 667052"/>
                    <a:gd name="connsiteX0" fmla="*/ 137482 w 365287"/>
                    <a:gd name="connsiteY0" fmla="*/ 109537 h 776589"/>
                    <a:gd name="connsiteX1" fmla="*/ 328947 w 365287"/>
                    <a:gd name="connsiteY1" fmla="*/ 0 h 776589"/>
                    <a:gd name="connsiteX2" fmla="*/ 0 w 365287"/>
                    <a:gd name="connsiteY2" fmla="*/ 776589 h 776589"/>
                    <a:gd name="connsiteX3" fmla="*/ 365287 w 365287"/>
                    <a:gd name="connsiteY3" fmla="*/ 776589 h 776589"/>
                    <a:gd name="connsiteX4" fmla="*/ 137482 w 365287"/>
                    <a:gd name="connsiteY4" fmla="*/ 109537 h 776589"/>
                    <a:gd name="connsiteX0" fmla="*/ 0 w 576893"/>
                    <a:gd name="connsiteY0" fmla="*/ 109537 h 776589"/>
                    <a:gd name="connsiteX1" fmla="*/ 191465 w 576893"/>
                    <a:gd name="connsiteY1" fmla="*/ 0 h 776589"/>
                    <a:gd name="connsiteX2" fmla="*/ 576893 w 576893"/>
                    <a:gd name="connsiteY2" fmla="*/ 721820 h 776589"/>
                    <a:gd name="connsiteX3" fmla="*/ 227805 w 576893"/>
                    <a:gd name="connsiteY3" fmla="*/ 776589 h 776589"/>
                    <a:gd name="connsiteX4" fmla="*/ 0 w 576893"/>
                    <a:gd name="connsiteY4" fmla="*/ 109537 h 776589"/>
                    <a:gd name="connsiteX0" fmla="*/ 0 w 576893"/>
                    <a:gd name="connsiteY0" fmla="*/ 76199 h 743251"/>
                    <a:gd name="connsiteX1" fmla="*/ 231946 w 576893"/>
                    <a:gd name="connsiteY1" fmla="*/ 0 h 743251"/>
                    <a:gd name="connsiteX2" fmla="*/ 576893 w 576893"/>
                    <a:gd name="connsiteY2" fmla="*/ 688482 h 743251"/>
                    <a:gd name="connsiteX3" fmla="*/ 227805 w 576893"/>
                    <a:gd name="connsiteY3" fmla="*/ 743251 h 743251"/>
                    <a:gd name="connsiteX4" fmla="*/ 0 w 576893"/>
                    <a:gd name="connsiteY4" fmla="*/ 76199 h 743251"/>
                    <a:gd name="connsiteX0" fmla="*/ 0 w 622137"/>
                    <a:gd name="connsiteY0" fmla="*/ 76199 h 743251"/>
                    <a:gd name="connsiteX1" fmla="*/ 231946 w 622137"/>
                    <a:gd name="connsiteY1" fmla="*/ 0 h 743251"/>
                    <a:gd name="connsiteX2" fmla="*/ 622137 w 622137"/>
                    <a:gd name="connsiteY2" fmla="*/ 650382 h 743251"/>
                    <a:gd name="connsiteX3" fmla="*/ 227805 w 622137"/>
                    <a:gd name="connsiteY3" fmla="*/ 743251 h 743251"/>
                    <a:gd name="connsiteX4" fmla="*/ 0 w 622137"/>
                    <a:gd name="connsiteY4" fmla="*/ 76199 h 743251"/>
                    <a:gd name="connsiteX0" fmla="*/ 0 w 622137"/>
                    <a:gd name="connsiteY0" fmla="*/ 66674 h 733726"/>
                    <a:gd name="connsiteX1" fmla="*/ 346246 w 622137"/>
                    <a:gd name="connsiteY1" fmla="*/ 0 h 733726"/>
                    <a:gd name="connsiteX2" fmla="*/ 622137 w 622137"/>
                    <a:gd name="connsiteY2" fmla="*/ 640857 h 733726"/>
                    <a:gd name="connsiteX3" fmla="*/ 227805 w 622137"/>
                    <a:gd name="connsiteY3" fmla="*/ 733726 h 733726"/>
                    <a:gd name="connsiteX4" fmla="*/ 0 w 622137"/>
                    <a:gd name="connsiteY4" fmla="*/ 66674 h 733726"/>
                    <a:gd name="connsiteX0" fmla="*/ 0 w 643568"/>
                    <a:gd name="connsiteY0" fmla="*/ 66674 h 733726"/>
                    <a:gd name="connsiteX1" fmla="*/ 346246 w 643568"/>
                    <a:gd name="connsiteY1" fmla="*/ 0 h 733726"/>
                    <a:gd name="connsiteX2" fmla="*/ 643568 w 643568"/>
                    <a:gd name="connsiteY2" fmla="*/ 693244 h 733726"/>
                    <a:gd name="connsiteX3" fmla="*/ 227805 w 643568"/>
                    <a:gd name="connsiteY3" fmla="*/ 733726 h 733726"/>
                    <a:gd name="connsiteX4" fmla="*/ 0 w 643568"/>
                    <a:gd name="connsiteY4" fmla="*/ 66674 h 733726"/>
                    <a:gd name="connsiteX0" fmla="*/ 0 w 643568"/>
                    <a:gd name="connsiteY0" fmla="*/ 40480 h 707532"/>
                    <a:gd name="connsiteX1" fmla="*/ 286715 w 643568"/>
                    <a:gd name="connsiteY1" fmla="*/ 0 h 707532"/>
                    <a:gd name="connsiteX2" fmla="*/ 643568 w 643568"/>
                    <a:gd name="connsiteY2" fmla="*/ 667050 h 707532"/>
                    <a:gd name="connsiteX3" fmla="*/ 227805 w 643568"/>
                    <a:gd name="connsiteY3" fmla="*/ 707532 h 707532"/>
                    <a:gd name="connsiteX4" fmla="*/ 0 w 643568"/>
                    <a:gd name="connsiteY4" fmla="*/ 40480 h 707532"/>
                    <a:gd name="connsiteX0" fmla="*/ 0 w 643568"/>
                    <a:gd name="connsiteY0" fmla="*/ 28574 h 695626"/>
                    <a:gd name="connsiteX1" fmla="*/ 329577 w 643568"/>
                    <a:gd name="connsiteY1" fmla="*/ 0 h 695626"/>
                    <a:gd name="connsiteX2" fmla="*/ 643568 w 643568"/>
                    <a:gd name="connsiteY2" fmla="*/ 655144 h 695626"/>
                    <a:gd name="connsiteX3" fmla="*/ 227805 w 643568"/>
                    <a:gd name="connsiteY3" fmla="*/ 695626 h 695626"/>
                    <a:gd name="connsiteX4" fmla="*/ 0 w 643568"/>
                    <a:gd name="connsiteY4" fmla="*/ 28574 h 695626"/>
                    <a:gd name="connsiteX0" fmla="*/ 0 w 643568"/>
                    <a:gd name="connsiteY0" fmla="*/ 40480 h 707532"/>
                    <a:gd name="connsiteX1" fmla="*/ 329577 w 643568"/>
                    <a:gd name="connsiteY1" fmla="*/ 0 h 707532"/>
                    <a:gd name="connsiteX2" fmla="*/ 643568 w 643568"/>
                    <a:gd name="connsiteY2" fmla="*/ 667050 h 707532"/>
                    <a:gd name="connsiteX3" fmla="*/ 227805 w 643568"/>
                    <a:gd name="connsiteY3" fmla="*/ 707532 h 707532"/>
                    <a:gd name="connsiteX4" fmla="*/ 0 w 643568"/>
                    <a:gd name="connsiteY4" fmla="*/ 40480 h 707532"/>
                    <a:gd name="connsiteX0" fmla="*/ 0 w 643568"/>
                    <a:gd name="connsiteY0" fmla="*/ 40480 h 707532"/>
                    <a:gd name="connsiteX1" fmla="*/ 329577 w 643568"/>
                    <a:gd name="connsiteY1" fmla="*/ 0 h 707532"/>
                    <a:gd name="connsiteX2" fmla="*/ 643568 w 643568"/>
                    <a:gd name="connsiteY2" fmla="*/ 650381 h 707532"/>
                    <a:gd name="connsiteX3" fmla="*/ 227805 w 643568"/>
                    <a:gd name="connsiteY3" fmla="*/ 707532 h 707532"/>
                    <a:gd name="connsiteX4" fmla="*/ 0 w 643568"/>
                    <a:gd name="connsiteY4" fmla="*/ 40480 h 7075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43568" h="707532">
                      <a:moveTo>
                        <a:pt x="0" y="40480"/>
                      </a:moveTo>
                      <a:lnTo>
                        <a:pt x="329577" y="0"/>
                      </a:lnTo>
                      <a:lnTo>
                        <a:pt x="643568" y="650381"/>
                      </a:lnTo>
                      <a:lnTo>
                        <a:pt x="227805" y="707532"/>
                      </a:lnTo>
                      <a:lnTo>
                        <a:pt x="0" y="40480"/>
                      </a:lnTo>
                      <a:close/>
                    </a:path>
                  </a:pathLst>
                </a:custGeom>
                <a:solidFill>
                  <a:srgbClr val="FFCC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1" name="台形 50">
                <a:extLst>
                  <a:ext uri="{FF2B5EF4-FFF2-40B4-BE49-F238E27FC236}">
                    <a16:creationId xmlns:a16="http://schemas.microsoft.com/office/drawing/2014/main" id="{1D3AE61B-3A5D-43AE-A1A7-6AE63E3CC9C6}"/>
                  </a:ext>
                </a:extLst>
              </p:cNvPr>
              <p:cNvSpPr/>
              <p:nvPr/>
            </p:nvSpPr>
            <p:spPr bwMode="auto">
              <a:xfrm rot="10800000">
                <a:off x="4907997" y="3609019"/>
                <a:ext cx="1095118" cy="707316"/>
              </a:xfrm>
              <a:prstGeom prst="trapezoid">
                <a:avLst>
                  <a:gd name="adj" fmla="val 17980"/>
                </a:avLst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2" name="台形 51">
                <a:extLst>
                  <a:ext uri="{FF2B5EF4-FFF2-40B4-BE49-F238E27FC236}">
                    <a16:creationId xmlns:a16="http://schemas.microsoft.com/office/drawing/2014/main" id="{0894291D-A02B-4775-A5CC-A0141C7AB578}"/>
                  </a:ext>
                </a:extLst>
              </p:cNvPr>
              <p:cNvSpPr/>
              <p:nvPr/>
            </p:nvSpPr>
            <p:spPr bwMode="auto">
              <a:xfrm>
                <a:off x="4557112" y="4274404"/>
                <a:ext cx="1800826" cy="315035"/>
              </a:xfrm>
              <a:prstGeom prst="trapezoid">
                <a:avLst>
                  <a:gd name="adj" fmla="val 40874"/>
                </a:avLst>
              </a:prstGeom>
              <a:solidFill>
                <a:srgbClr val="FFCC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3" name="台形 52">
                <a:extLst>
                  <a:ext uri="{FF2B5EF4-FFF2-40B4-BE49-F238E27FC236}">
                    <a16:creationId xmlns:a16="http://schemas.microsoft.com/office/drawing/2014/main" id="{E2514DCB-B46E-4112-B533-23E5EF1FA864}"/>
                  </a:ext>
                </a:extLst>
              </p:cNvPr>
              <p:cNvSpPr/>
              <p:nvPr/>
            </p:nvSpPr>
            <p:spPr bwMode="auto">
              <a:xfrm>
                <a:off x="4909537" y="3378995"/>
                <a:ext cx="1095976" cy="231752"/>
              </a:xfrm>
              <a:prstGeom prst="trapezoid">
                <a:avLst>
                  <a:gd name="adj" fmla="val 63040"/>
                </a:avLst>
              </a:prstGeom>
              <a:solidFill>
                <a:srgbClr val="FFCC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4" name="台形 53">
                <a:extLst>
                  <a:ext uri="{FF2B5EF4-FFF2-40B4-BE49-F238E27FC236}">
                    <a16:creationId xmlns:a16="http://schemas.microsoft.com/office/drawing/2014/main" id="{659F5E79-F519-4545-9303-E2B1E5D90950}"/>
                  </a:ext>
                </a:extLst>
              </p:cNvPr>
              <p:cNvSpPr/>
              <p:nvPr/>
            </p:nvSpPr>
            <p:spPr bwMode="auto">
              <a:xfrm>
                <a:off x="4909537" y="4001079"/>
                <a:ext cx="1095976" cy="273218"/>
              </a:xfrm>
              <a:prstGeom prst="trapezoid">
                <a:avLst>
                  <a:gd name="adj" fmla="val 25246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01312FBF-C55E-4C83-B7DF-4EBD7A2DB6DA}"/>
                </a:ext>
              </a:extLst>
            </p:cNvPr>
            <p:cNvSpPr/>
            <p:nvPr/>
          </p:nvSpPr>
          <p:spPr bwMode="auto">
            <a:xfrm>
              <a:off x="425815" y="5004175"/>
              <a:ext cx="1129797" cy="1343700"/>
            </a:xfrm>
            <a:custGeom>
              <a:avLst/>
              <a:gdLst>
                <a:gd name="connsiteX0" fmla="*/ 1346052 w 2383305"/>
                <a:gd name="connsiteY0" fmla="*/ 519 h 2834532"/>
                <a:gd name="connsiteX1" fmla="*/ 1404709 w 2383305"/>
                <a:gd name="connsiteY1" fmla="*/ 8366 h 2834532"/>
                <a:gd name="connsiteX2" fmla="*/ 1440286 w 2383305"/>
                <a:gd name="connsiteY2" fmla="*/ 28425 h 2834532"/>
                <a:gd name="connsiteX3" fmla="*/ 1459527 w 2383305"/>
                <a:gd name="connsiteY3" fmla="*/ 222912 h 2834532"/>
                <a:gd name="connsiteX4" fmla="*/ 1417212 w 2383305"/>
                <a:gd name="connsiteY4" fmla="*/ 259253 h 2834532"/>
                <a:gd name="connsiteX5" fmla="*/ 1411138 w 2383305"/>
                <a:gd name="connsiteY5" fmla="*/ 261963 h 2834532"/>
                <a:gd name="connsiteX6" fmla="*/ 1362725 w 2383305"/>
                <a:gd name="connsiteY6" fmla="*/ 291284 h 2834532"/>
                <a:gd name="connsiteX7" fmla="*/ 1261652 w 2383305"/>
                <a:gd name="connsiteY7" fmla="*/ 367552 h 2834532"/>
                <a:gd name="connsiteX8" fmla="*/ 1239477 w 2383305"/>
                <a:gd name="connsiteY8" fmla="*/ 388026 h 2834532"/>
                <a:gd name="connsiteX9" fmla="*/ 1246402 w 2383305"/>
                <a:gd name="connsiteY9" fmla="*/ 388641 h 2834532"/>
                <a:gd name="connsiteX10" fmla="*/ 1273975 w 2383305"/>
                <a:gd name="connsiteY10" fmla="*/ 371922 h 2834532"/>
                <a:gd name="connsiteX11" fmla="*/ 1909058 w 2383305"/>
                <a:gd name="connsiteY11" fmla="*/ 221726 h 2834532"/>
                <a:gd name="connsiteX12" fmla="*/ 2016736 w 2383305"/>
                <a:gd name="connsiteY12" fmla="*/ 230459 h 2834532"/>
                <a:gd name="connsiteX13" fmla="*/ 2024936 w 2383305"/>
                <a:gd name="connsiteY13" fmla="*/ 230583 h 2834532"/>
                <a:gd name="connsiteX14" fmla="*/ 2080749 w 2383305"/>
                <a:gd name="connsiteY14" fmla="*/ 249160 h 2834532"/>
                <a:gd name="connsiteX15" fmla="*/ 2131354 w 2383305"/>
                <a:gd name="connsiteY15" fmla="*/ 456106 h 2834532"/>
                <a:gd name="connsiteX16" fmla="*/ 1982171 w 2383305"/>
                <a:gd name="connsiteY16" fmla="*/ 532687 h 2834532"/>
                <a:gd name="connsiteX17" fmla="*/ 1966939 w 2383305"/>
                <a:gd name="connsiteY17" fmla="*/ 529340 h 2834532"/>
                <a:gd name="connsiteX18" fmla="*/ 1898005 w 2383305"/>
                <a:gd name="connsiteY18" fmla="*/ 523748 h 2834532"/>
                <a:gd name="connsiteX19" fmla="*/ 1467736 w 2383305"/>
                <a:gd name="connsiteY19" fmla="*/ 612201 h 2834532"/>
                <a:gd name="connsiteX20" fmla="*/ 1441071 w 2383305"/>
                <a:gd name="connsiteY20" fmla="*/ 626136 h 2834532"/>
                <a:gd name="connsiteX21" fmla="*/ 1481545 w 2383305"/>
                <a:gd name="connsiteY21" fmla="*/ 612906 h 2834532"/>
                <a:gd name="connsiteX22" fmla="*/ 2167877 w 2383305"/>
                <a:gd name="connsiteY22" fmla="*/ 622246 h 2834532"/>
                <a:gd name="connsiteX23" fmla="*/ 2260776 w 2383305"/>
                <a:gd name="connsiteY23" fmla="*/ 654960 h 2834532"/>
                <a:gd name="connsiteX24" fmla="*/ 2268279 w 2383305"/>
                <a:gd name="connsiteY24" fmla="*/ 656764 h 2834532"/>
                <a:gd name="connsiteX25" fmla="*/ 2298999 w 2383305"/>
                <a:gd name="connsiteY25" fmla="*/ 670869 h 2834532"/>
                <a:gd name="connsiteX26" fmla="*/ 2361942 w 2383305"/>
                <a:gd name="connsiteY26" fmla="*/ 894442 h 2834532"/>
                <a:gd name="connsiteX27" fmla="*/ 2167120 w 2383305"/>
                <a:gd name="connsiteY27" fmla="*/ 964019 h 2834532"/>
                <a:gd name="connsiteX28" fmla="*/ 2145360 w 2383305"/>
                <a:gd name="connsiteY28" fmla="*/ 954028 h 2834532"/>
                <a:gd name="connsiteX29" fmla="*/ 2144903 w 2383305"/>
                <a:gd name="connsiteY29" fmla="*/ 955170 h 2834532"/>
                <a:gd name="connsiteX30" fmla="*/ 1639699 w 2383305"/>
                <a:gd name="connsiteY30" fmla="*/ 906370 h 2834532"/>
                <a:gd name="connsiteX31" fmla="*/ 1578732 w 2383305"/>
                <a:gd name="connsiteY31" fmla="*/ 920467 h 2834532"/>
                <a:gd name="connsiteX32" fmla="*/ 1638971 w 2383305"/>
                <a:gd name="connsiteY32" fmla="*/ 918975 h 2834532"/>
                <a:gd name="connsiteX33" fmla="*/ 2069795 w 2383305"/>
                <a:gd name="connsiteY33" fmla="*/ 1027310 h 2834532"/>
                <a:gd name="connsiteX34" fmla="*/ 2146140 w 2383305"/>
                <a:gd name="connsiteY34" fmla="*/ 1069701 h 2834532"/>
                <a:gd name="connsiteX35" fmla="*/ 2219570 w 2383305"/>
                <a:gd name="connsiteY35" fmla="*/ 1119089 h 2834532"/>
                <a:gd name="connsiteX36" fmla="*/ 2219484 w 2383305"/>
                <a:gd name="connsiteY36" fmla="*/ 1119207 h 2834532"/>
                <a:gd name="connsiteX37" fmla="*/ 2228954 w 2383305"/>
                <a:gd name="connsiteY37" fmla="*/ 1124950 h 2834532"/>
                <a:gd name="connsiteX38" fmla="*/ 2276511 w 2383305"/>
                <a:gd name="connsiteY38" fmla="*/ 1310268 h 2834532"/>
                <a:gd name="connsiteX39" fmla="*/ 2072845 w 2383305"/>
                <a:gd name="connsiteY39" fmla="*/ 1378351 h 2834532"/>
                <a:gd name="connsiteX40" fmla="*/ 2046154 w 2383305"/>
                <a:gd name="connsiteY40" fmla="*/ 1362168 h 2834532"/>
                <a:gd name="connsiteX41" fmla="*/ 2038982 w 2383305"/>
                <a:gd name="connsiteY41" fmla="*/ 1355617 h 2834532"/>
                <a:gd name="connsiteX42" fmla="*/ 1991044 w 2383305"/>
                <a:gd name="connsiteY42" fmla="*/ 1323375 h 2834532"/>
                <a:gd name="connsiteX43" fmla="*/ 1232921 w 2383305"/>
                <a:gd name="connsiteY43" fmla="*/ 1319769 h 2834532"/>
                <a:gd name="connsiteX44" fmla="*/ 1195860 w 2383305"/>
                <a:gd name="connsiteY44" fmla="*/ 1344032 h 2834532"/>
                <a:gd name="connsiteX45" fmla="*/ 1214369 w 2383305"/>
                <a:gd name="connsiteY45" fmla="*/ 1371210 h 2834532"/>
                <a:gd name="connsiteX46" fmla="*/ 1583198 w 2383305"/>
                <a:gd name="connsiteY46" fmla="*/ 1613826 h 2834532"/>
                <a:gd name="connsiteX47" fmla="*/ 1583066 w 2383305"/>
                <a:gd name="connsiteY47" fmla="*/ 1614358 h 2834532"/>
                <a:gd name="connsiteX48" fmla="*/ 1603531 w 2383305"/>
                <a:gd name="connsiteY48" fmla="*/ 1619675 h 2834532"/>
                <a:gd name="connsiteX49" fmla="*/ 1720364 w 2383305"/>
                <a:gd name="connsiteY49" fmla="*/ 1779203 h 2834532"/>
                <a:gd name="connsiteX50" fmla="*/ 1550082 w 2383305"/>
                <a:gd name="connsiteY50" fmla="*/ 1966261 h 2834532"/>
                <a:gd name="connsiteX51" fmla="*/ 1513906 w 2383305"/>
                <a:gd name="connsiteY51" fmla="*/ 1964317 h 2834532"/>
                <a:gd name="connsiteX52" fmla="*/ 1496049 w 2383305"/>
                <a:gd name="connsiteY52" fmla="*/ 1959679 h 2834532"/>
                <a:gd name="connsiteX53" fmla="*/ 1495658 w 2383305"/>
                <a:gd name="connsiteY53" fmla="*/ 1961224 h 2834532"/>
                <a:gd name="connsiteX54" fmla="*/ 1055976 w 2383305"/>
                <a:gd name="connsiteY54" fmla="*/ 1725882 h 2834532"/>
                <a:gd name="connsiteX55" fmla="*/ 1052522 w 2383305"/>
                <a:gd name="connsiteY55" fmla="*/ 1722434 h 2834532"/>
                <a:gd name="connsiteX56" fmla="*/ 1047031 w 2383305"/>
                <a:gd name="connsiteY56" fmla="*/ 1722811 h 2834532"/>
                <a:gd name="connsiteX57" fmla="*/ 749224 w 2383305"/>
                <a:gd name="connsiteY57" fmla="*/ 1674736 h 2834532"/>
                <a:gd name="connsiteX58" fmla="*/ 726211 w 2383305"/>
                <a:gd name="connsiteY58" fmla="*/ 1664427 h 2834532"/>
                <a:gd name="connsiteX59" fmla="*/ 10887 w 2383305"/>
                <a:gd name="connsiteY59" fmla="*/ 2834532 h 2834532"/>
                <a:gd name="connsiteX60" fmla="*/ 0 w 2383305"/>
                <a:gd name="connsiteY60" fmla="*/ 1766659 h 2834532"/>
                <a:gd name="connsiteX61" fmla="*/ 305306 w 2383305"/>
                <a:gd name="connsiteY61" fmla="*/ 1228752 h 2834532"/>
                <a:gd name="connsiteX62" fmla="*/ 311022 w 2383305"/>
                <a:gd name="connsiteY62" fmla="*/ 1187307 h 2834532"/>
                <a:gd name="connsiteX63" fmla="*/ 604064 w 2383305"/>
                <a:gd name="connsiteY63" fmla="*/ 682846 h 2834532"/>
                <a:gd name="connsiteX64" fmla="*/ 757088 w 2383305"/>
                <a:gd name="connsiteY64" fmla="*/ 553328 h 2834532"/>
                <a:gd name="connsiteX65" fmla="*/ 797054 w 2383305"/>
                <a:gd name="connsiteY65" fmla="*/ 527192 h 2834532"/>
                <a:gd name="connsiteX66" fmla="*/ 829277 w 2383305"/>
                <a:gd name="connsiteY66" fmla="*/ 468229 h 2834532"/>
                <a:gd name="connsiteX67" fmla="*/ 1214038 w 2383305"/>
                <a:gd name="connsiteY67" fmla="*/ 64562 h 2834532"/>
                <a:gd name="connsiteX68" fmla="*/ 1279365 w 2383305"/>
                <a:gd name="connsiteY68" fmla="*/ 24996 h 2834532"/>
                <a:gd name="connsiteX69" fmla="*/ 1288930 w 2383305"/>
                <a:gd name="connsiteY69" fmla="*/ 18295 h 2834532"/>
                <a:gd name="connsiteX70" fmla="*/ 1346052 w 2383305"/>
                <a:gd name="connsiteY70" fmla="*/ 519 h 2834532"/>
                <a:gd name="connsiteX0" fmla="*/ 1943365 w 2980618"/>
                <a:gd name="connsiteY0" fmla="*/ 519 h 2834532"/>
                <a:gd name="connsiteX1" fmla="*/ 2002022 w 2980618"/>
                <a:gd name="connsiteY1" fmla="*/ 8366 h 2834532"/>
                <a:gd name="connsiteX2" fmla="*/ 2037599 w 2980618"/>
                <a:gd name="connsiteY2" fmla="*/ 28425 h 2834532"/>
                <a:gd name="connsiteX3" fmla="*/ 2056840 w 2980618"/>
                <a:gd name="connsiteY3" fmla="*/ 222912 h 2834532"/>
                <a:gd name="connsiteX4" fmla="*/ 2014525 w 2980618"/>
                <a:gd name="connsiteY4" fmla="*/ 259253 h 2834532"/>
                <a:gd name="connsiteX5" fmla="*/ 2008451 w 2980618"/>
                <a:gd name="connsiteY5" fmla="*/ 261963 h 2834532"/>
                <a:gd name="connsiteX6" fmla="*/ 1960038 w 2980618"/>
                <a:gd name="connsiteY6" fmla="*/ 291284 h 2834532"/>
                <a:gd name="connsiteX7" fmla="*/ 1858965 w 2980618"/>
                <a:gd name="connsiteY7" fmla="*/ 367552 h 2834532"/>
                <a:gd name="connsiteX8" fmla="*/ 1836790 w 2980618"/>
                <a:gd name="connsiteY8" fmla="*/ 388026 h 2834532"/>
                <a:gd name="connsiteX9" fmla="*/ 1843715 w 2980618"/>
                <a:gd name="connsiteY9" fmla="*/ 388641 h 2834532"/>
                <a:gd name="connsiteX10" fmla="*/ 1871288 w 2980618"/>
                <a:gd name="connsiteY10" fmla="*/ 371922 h 2834532"/>
                <a:gd name="connsiteX11" fmla="*/ 2506371 w 2980618"/>
                <a:gd name="connsiteY11" fmla="*/ 221726 h 2834532"/>
                <a:gd name="connsiteX12" fmla="*/ 2614049 w 2980618"/>
                <a:gd name="connsiteY12" fmla="*/ 230459 h 2834532"/>
                <a:gd name="connsiteX13" fmla="*/ 2622249 w 2980618"/>
                <a:gd name="connsiteY13" fmla="*/ 230583 h 2834532"/>
                <a:gd name="connsiteX14" fmla="*/ 2678062 w 2980618"/>
                <a:gd name="connsiteY14" fmla="*/ 249160 h 2834532"/>
                <a:gd name="connsiteX15" fmla="*/ 2728667 w 2980618"/>
                <a:gd name="connsiteY15" fmla="*/ 456106 h 2834532"/>
                <a:gd name="connsiteX16" fmla="*/ 2579484 w 2980618"/>
                <a:gd name="connsiteY16" fmla="*/ 532687 h 2834532"/>
                <a:gd name="connsiteX17" fmla="*/ 2564252 w 2980618"/>
                <a:gd name="connsiteY17" fmla="*/ 529340 h 2834532"/>
                <a:gd name="connsiteX18" fmla="*/ 2495318 w 2980618"/>
                <a:gd name="connsiteY18" fmla="*/ 523748 h 2834532"/>
                <a:gd name="connsiteX19" fmla="*/ 2065049 w 2980618"/>
                <a:gd name="connsiteY19" fmla="*/ 612201 h 2834532"/>
                <a:gd name="connsiteX20" fmla="*/ 2038384 w 2980618"/>
                <a:gd name="connsiteY20" fmla="*/ 626136 h 2834532"/>
                <a:gd name="connsiteX21" fmla="*/ 2078858 w 2980618"/>
                <a:gd name="connsiteY21" fmla="*/ 612906 h 2834532"/>
                <a:gd name="connsiteX22" fmla="*/ 2765190 w 2980618"/>
                <a:gd name="connsiteY22" fmla="*/ 622246 h 2834532"/>
                <a:gd name="connsiteX23" fmla="*/ 2858089 w 2980618"/>
                <a:gd name="connsiteY23" fmla="*/ 654960 h 2834532"/>
                <a:gd name="connsiteX24" fmla="*/ 2865592 w 2980618"/>
                <a:gd name="connsiteY24" fmla="*/ 656764 h 2834532"/>
                <a:gd name="connsiteX25" fmla="*/ 2896312 w 2980618"/>
                <a:gd name="connsiteY25" fmla="*/ 670869 h 2834532"/>
                <a:gd name="connsiteX26" fmla="*/ 2959255 w 2980618"/>
                <a:gd name="connsiteY26" fmla="*/ 894442 h 2834532"/>
                <a:gd name="connsiteX27" fmla="*/ 2764433 w 2980618"/>
                <a:gd name="connsiteY27" fmla="*/ 964019 h 2834532"/>
                <a:gd name="connsiteX28" fmla="*/ 2742673 w 2980618"/>
                <a:gd name="connsiteY28" fmla="*/ 954028 h 2834532"/>
                <a:gd name="connsiteX29" fmla="*/ 2742216 w 2980618"/>
                <a:gd name="connsiteY29" fmla="*/ 955170 h 2834532"/>
                <a:gd name="connsiteX30" fmla="*/ 2237012 w 2980618"/>
                <a:gd name="connsiteY30" fmla="*/ 906370 h 2834532"/>
                <a:gd name="connsiteX31" fmla="*/ 2176045 w 2980618"/>
                <a:gd name="connsiteY31" fmla="*/ 920467 h 2834532"/>
                <a:gd name="connsiteX32" fmla="*/ 2236284 w 2980618"/>
                <a:gd name="connsiteY32" fmla="*/ 918975 h 2834532"/>
                <a:gd name="connsiteX33" fmla="*/ 2667108 w 2980618"/>
                <a:gd name="connsiteY33" fmla="*/ 1027310 h 2834532"/>
                <a:gd name="connsiteX34" fmla="*/ 2743453 w 2980618"/>
                <a:gd name="connsiteY34" fmla="*/ 1069701 h 2834532"/>
                <a:gd name="connsiteX35" fmla="*/ 2816883 w 2980618"/>
                <a:gd name="connsiteY35" fmla="*/ 1119089 h 2834532"/>
                <a:gd name="connsiteX36" fmla="*/ 2816797 w 2980618"/>
                <a:gd name="connsiteY36" fmla="*/ 1119207 h 2834532"/>
                <a:gd name="connsiteX37" fmla="*/ 2826267 w 2980618"/>
                <a:gd name="connsiteY37" fmla="*/ 1124950 h 2834532"/>
                <a:gd name="connsiteX38" fmla="*/ 2873824 w 2980618"/>
                <a:gd name="connsiteY38" fmla="*/ 1310268 h 2834532"/>
                <a:gd name="connsiteX39" fmla="*/ 2670158 w 2980618"/>
                <a:gd name="connsiteY39" fmla="*/ 1378351 h 2834532"/>
                <a:gd name="connsiteX40" fmla="*/ 2643467 w 2980618"/>
                <a:gd name="connsiteY40" fmla="*/ 1362168 h 2834532"/>
                <a:gd name="connsiteX41" fmla="*/ 2636295 w 2980618"/>
                <a:gd name="connsiteY41" fmla="*/ 1355617 h 2834532"/>
                <a:gd name="connsiteX42" fmla="*/ 2588357 w 2980618"/>
                <a:gd name="connsiteY42" fmla="*/ 1323375 h 2834532"/>
                <a:gd name="connsiteX43" fmla="*/ 1830234 w 2980618"/>
                <a:gd name="connsiteY43" fmla="*/ 1319769 h 2834532"/>
                <a:gd name="connsiteX44" fmla="*/ 1793173 w 2980618"/>
                <a:gd name="connsiteY44" fmla="*/ 1344032 h 2834532"/>
                <a:gd name="connsiteX45" fmla="*/ 1811682 w 2980618"/>
                <a:gd name="connsiteY45" fmla="*/ 1371210 h 2834532"/>
                <a:gd name="connsiteX46" fmla="*/ 2180511 w 2980618"/>
                <a:gd name="connsiteY46" fmla="*/ 1613826 h 2834532"/>
                <a:gd name="connsiteX47" fmla="*/ 2180379 w 2980618"/>
                <a:gd name="connsiteY47" fmla="*/ 1614358 h 2834532"/>
                <a:gd name="connsiteX48" fmla="*/ 2200844 w 2980618"/>
                <a:gd name="connsiteY48" fmla="*/ 1619675 h 2834532"/>
                <a:gd name="connsiteX49" fmla="*/ 2317677 w 2980618"/>
                <a:gd name="connsiteY49" fmla="*/ 1779203 h 2834532"/>
                <a:gd name="connsiteX50" fmla="*/ 2147395 w 2980618"/>
                <a:gd name="connsiteY50" fmla="*/ 1966261 h 2834532"/>
                <a:gd name="connsiteX51" fmla="*/ 2111219 w 2980618"/>
                <a:gd name="connsiteY51" fmla="*/ 1964317 h 2834532"/>
                <a:gd name="connsiteX52" fmla="*/ 2093362 w 2980618"/>
                <a:gd name="connsiteY52" fmla="*/ 1959679 h 2834532"/>
                <a:gd name="connsiteX53" fmla="*/ 2092971 w 2980618"/>
                <a:gd name="connsiteY53" fmla="*/ 1961224 h 2834532"/>
                <a:gd name="connsiteX54" fmla="*/ 1653289 w 2980618"/>
                <a:gd name="connsiteY54" fmla="*/ 1725882 h 2834532"/>
                <a:gd name="connsiteX55" fmla="*/ 1649835 w 2980618"/>
                <a:gd name="connsiteY55" fmla="*/ 1722434 h 2834532"/>
                <a:gd name="connsiteX56" fmla="*/ 1644344 w 2980618"/>
                <a:gd name="connsiteY56" fmla="*/ 1722811 h 2834532"/>
                <a:gd name="connsiteX57" fmla="*/ 1346537 w 2980618"/>
                <a:gd name="connsiteY57" fmla="*/ 1674736 h 2834532"/>
                <a:gd name="connsiteX58" fmla="*/ 1323524 w 2980618"/>
                <a:gd name="connsiteY58" fmla="*/ 1664427 h 2834532"/>
                <a:gd name="connsiteX59" fmla="*/ 608200 w 2980618"/>
                <a:gd name="connsiteY59" fmla="*/ 2834532 h 2834532"/>
                <a:gd name="connsiteX60" fmla="*/ 0 w 2980618"/>
                <a:gd name="connsiteY60" fmla="*/ 2376740 h 2834532"/>
                <a:gd name="connsiteX61" fmla="*/ 597313 w 2980618"/>
                <a:gd name="connsiteY61" fmla="*/ 1766659 h 2834532"/>
                <a:gd name="connsiteX62" fmla="*/ 902619 w 2980618"/>
                <a:gd name="connsiteY62" fmla="*/ 1228752 h 2834532"/>
                <a:gd name="connsiteX63" fmla="*/ 908335 w 2980618"/>
                <a:gd name="connsiteY63" fmla="*/ 1187307 h 2834532"/>
                <a:gd name="connsiteX64" fmla="*/ 1201377 w 2980618"/>
                <a:gd name="connsiteY64" fmla="*/ 682846 h 2834532"/>
                <a:gd name="connsiteX65" fmla="*/ 1354401 w 2980618"/>
                <a:gd name="connsiteY65" fmla="*/ 553328 h 2834532"/>
                <a:gd name="connsiteX66" fmla="*/ 1394367 w 2980618"/>
                <a:gd name="connsiteY66" fmla="*/ 527192 h 2834532"/>
                <a:gd name="connsiteX67" fmla="*/ 1426590 w 2980618"/>
                <a:gd name="connsiteY67" fmla="*/ 468229 h 2834532"/>
                <a:gd name="connsiteX68" fmla="*/ 1811351 w 2980618"/>
                <a:gd name="connsiteY68" fmla="*/ 64562 h 2834532"/>
                <a:gd name="connsiteX69" fmla="*/ 1876678 w 2980618"/>
                <a:gd name="connsiteY69" fmla="*/ 24996 h 2834532"/>
                <a:gd name="connsiteX70" fmla="*/ 1886243 w 2980618"/>
                <a:gd name="connsiteY70" fmla="*/ 18295 h 2834532"/>
                <a:gd name="connsiteX71" fmla="*/ 1943365 w 2980618"/>
                <a:gd name="connsiteY71" fmla="*/ 519 h 2834532"/>
                <a:gd name="connsiteX0" fmla="*/ 0 w 2980618"/>
                <a:gd name="connsiteY0" fmla="*/ 2376740 h 2834532"/>
                <a:gd name="connsiteX1" fmla="*/ 597313 w 2980618"/>
                <a:gd name="connsiteY1" fmla="*/ 1766659 h 2834532"/>
                <a:gd name="connsiteX2" fmla="*/ 902619 w 2980618"/>
                <a:gd name="connsiteY2" fmla="*/ 1228752 h 2834532"/>
                <a:gd name="connsiteX3" fmla="*/ 908335 w 2980618"/>
                <a:gd name="connsiteY3" fmla="*/ 1187307 h 2834532"/>
                <a:gd name="connsiteX4" fmla="*/ 1201377 w 2980618"/>
                <a:gd name="connsiteY4" fmla="*/ 682846 h 2834532"/>
                <a:gd name="connsiteX5" fmla="*/ 1354401 w 2980618"/>
                <a:gd name="connsiteY5" fmla="*/ 553328 h 2834532"/>
                <a:gd name="connsiteX6" fmla="*/ 1394367 w 2980618"/>
                <a:gd name="connsiteY6" fmla="*/ 527192 h 2834532"/>
                <a:gd name="connsiteX7" fmla="*/ 1426590 w 2980618"/>
                <a:gd name="connsiteY7" fmla="*/ 468229 h 2834532"/>
                <a:gd name="connsiteX8" fmla="*/ 1811351 w 2980618"/>
                <a:gd name="connsiteY8" fmla="*/ 64562 h 2834532"/>
                <a:gd name="connsiteX9" fmla="*/ 1876678 w 2980618"/>
                <a:gd name="connsiteY9" fmla="*/ 24996 h 2834532"/>
                <a:gd name="connsiteX10" fmla="*/ 1886243 w 2980618"/>
                <a:gd name="connsiteY10" fmla="*/ 18295 h 2834532"/>
                <a:gd name="connsiteX11" fmla="*/ 1943365 w 2980618"/>
                <a:gd name="connsiteY11" fmla="*/ 519 h 2834532"/>
                <a:gd name="connsiteX12" fmla="*/ 2002022 w 2980618"/>
                <a:gd name="connsiteY12" fmla="*/ 8366 h 2834532"/>
                <a:gd name="connsiteX13" fmla="*/ 2037599 w 2980618"/>
                <a:gd name="connsiteY13" fmla="*/ 28425 h 2834532"/>
                <a:gd name="connsiteX14" fmla="*/ 2056840 w 2980618"/>
                <a:gd name="connsiteY14" fmla="*/ 222912 h 2834532"/>
                <a:gd name="connsiteX15" fmla="*/ 2014525 w 2980618"/>
                <a:gd name="connsiteY15" fmla="*/ 259253 h 2834532"/>
                <a:gd name="connsiteX16" fmla="*/ 2008451 w 2980618"/>
                <a:gd name="connsiteY16" fmla="*/ 261963 h 2834532"/>
                <a:gd name="connsiteX17" fmla="*/ 1960038 w 2980618"/>
                <a:gd name="connsiteY17" fmla="*/ 291284 h 2834532"/>
                <a:gd name="connsiteX18" fmla="*/ 1858965 w 2980618"/>
                <a:gd name="connsiteY18" fmla="*/ 367552 h 2834532"/>
                <a:gd name="connsiteX19" fmla="*/ 1836790 w 2980618"/>
                <a:gd name="connsiteY19" fmla="*/ 388026 h 2834532"/>
                <a:gd name="connsiteX20" fmla="*/ 1843715 w 2980618"/>
                <a:gd name="connsiteY20" fmla="*/ 388641 h 2834532"/>
                <a:gd name="connsiteX21" fmla="*/ 1871288 w 2980618"/>
                <a:gd name="connsiteY21" fmla="*/ 371922 h 2834532"/>
                <a:gd name="connsiteX22" fmla="*/ 2506371 w 2980618"/>
                <a:gd name="connsiteY22" fmla="*/ 221726 h 2834532"/>
                <a:gd name="connsiteX23" fmla="*/ 2614049 w 2980618"/>
                <a:gd name="connsiteY23" fmla="*/ 230459 h 2834532"/>
                <a:gd name="connsiteX24" fmla="*/ 2622249 w 2980618"/>
                <a:gd name="connsiteY24" fmla="*/ 230583 h 2834532"/>
                <a:gd name="connsiteX25" fmla="*/ 2678062 w 2980618"/>
                <a:gd name="connsiteY25" fmla="*/ 249160 h 2834532"/>
                <a:gd name="connsiteX26" fmla="*/ 2728667 w 2980618"/>
                <a:gd name="connsiteY26" fmla="*/ 456106 h 2834532"/>
                <a:gd name="connsiteX27" fmla="*/ 2579484 w 2980618"/>
                <a:gd name="connsiteY27" fmla="*/ 532687 h 2834532"/>
                <a:gd name="connsiteX28" fmla="*/ 2564252 w 2980618"/>
                <a:gd name="connsiteY28" fmla="*/ 529340 h 2834532"/>
                <a:gd name="connsiteX29" fmla="*/ 2495318 w 2980618"/>
                <a:gd name="connsiteY29" fmla="*/ 523748 h 2834532"/>
                <a:gd name="connsiteX30" fmla="*/ 2065049 w 2980618"/>
                <a:gd name="connsiteY30" fmla="*/ 612201 h 2834532"/>
                <a:gd name="connsiteX31" fmla="*/ 2038384 w 2980618"/>
                <a:gd name="connsiteY31" fmla="*/ 626136 h 2834532"/>
                <a:gd name="connsiteX32" fmla="*/ 2078858 w 2980618"/>
                <a:gd name="connsiteY32" fmla="*/ 612906 h 2834532"/>
                <a:gd name="connsiteX33" fmla="*/ 2765190 w 2980618"/>
                <a:gd name="connsiteY33" fmla="*/ 622246 h 2834532"/>
                <a:gd name="connsiteX34" fmla="*/ 2858089 w 2980618"/>
                <a:gd name="connsiteY34" fmla="*/ 654960 h 2834532"/>
                <a:gd name="connsiteX35" fmla="*/ 2865592 w 2980618"/>
                <a:gd name="connsiteY35" fmla="*/ 656764 h 2834532"/>
                <a:gd name="connsiteX36" fmla="*/ 2896312 w 2980618"/>
                <a:gd name="connsiteY36" fmla="*/ 670869 h 2834532"/>
                <a:gd name="connsiteX37" fmla="*/ 2959255 w 2980618"/>
                <a:gd name="connsiteY37" fmla="*/ 894442 h 2834532"/>
                <a:gd name="connsiteX38" fmla="*/ 2764433 w 2980618"/>
                <a:gd name="connsiteY38" fmla="*/ 964019 h 2834532"/>
                <a:gd name="connsiteX39" fmla="*/ 2742673 w 2980618"/>
                <a:gd name="connsiteY39" fmla="*/ 954028 h 2834532"/>
                <a:gd name="connsiteX40" fmla="*/ 2742216 w 2980618"/>
                <a:gd name="connsiteY40" fmla="*/ 955170 h 2834532"/>
                <a:gd name="connsiteX41" fmla="*/ 2237012 w 2980618"/>
                <a:gd name="connsiteY41" fmla="*/ 906370 h 2834532"/>
                <a:gd name="connsiteX42" fmla="*/ 2176045 w 2980618"/>
                <a:gd name="connsiteY42" fmla="*/ 920467 h 2834532"/>
                <a:gd name="connsiteX43" fmla="*/ 2236284 w 2980618"/>
                <a:gd name="connsiteY43" fmla="*/ 918975 h 2834532"/>
                <a:gd name="connsiteX44" fmla="*/ 2667108 w 2980618"/>
                <a:gd name="connsiteY44" fmla="*/ 1027310 h 2834532"/>
                <a:gd name="connsiteX45" fmla="*/ 2743453 w 2980618"/>
                <a:gd name="connsiteY45" fmla="*/ 1069701 h 2834532"/>
                <a:gd name="connsiteX46" fmla="*/ 2816883 w 2980618"/>
                <a:gd name="connsiteY46" fmla="*/ 1119089 h 2834532"/>
                <a:gd name="connsiteX47" fmla="*/ 2816797 w 2980618"/>
                <a:gd name="connsiteY47" fmla="*/ 1119207 h 2834532"/>
                <a:gd name="connsiteX48" fmla="*/ 2826267 w 2980618"/>
                <a:gd name="connsiteY48" fmla="*/ 1124950 h 2834532"/>
                <a:gd name="connsiteX49" fmla="*/ 2873824 w 2980618"/>
                <a:gd name="connsiteY49" fmla="*/ 1310268 h 2834532"/>
                <a:gd name="connsiteX50" fmla="*/ 2670158 w 2980618"/>
                <a:gd name="connsiteY50" fmla="*/ 1378351 h 2834532"/>
                <a:gd name="connsiteX51" fmla="*/ 2643467 w 2980618"/>
                <a:gd name="connsiteY51" fmla="*/ 1362168 h 2834532"/>
                <a:gd name="connsiteX52" fmla="*/ 2636295 w 2980618"/>
                <a:gd name="connsiteY52" fmla="*/ 1355617 h 2834532"/>
                <a:gd name="connsiteX53" fmla="*/ 2588357 w 2980618"/>
                <a:gd name="connsiteY53" fmla="*/ 1323375 h 2834532"/>
                <a:gd name="connsiteX54" fmla="*/ 1830234 w 2980618"/>
                <a:gd name="connsiteY54" fmla="*/ 1319769 h 2834532"/>
                <a:gd name="connsiteX55" fmla="*/ 1793173 w 2980618"/>
                <a:gd name="connsiteY55" fmla="*/ 1344032 h 2834532"/>
                <a:gd name="connsiteX56" fmla="*/ 1811682 w 2980618"/>
                <a:gd name="connsiteY56" fmla="*/ 1371210 h 2834532"/>
                <a:gd name="connsiteX57" fmla="*/ 2180511 w 2980618"/>
                <a:gd name="connsiteY57" fmla="*/ 1613826 h 2834532"/>
                <a:gd name="connsiteX58" fmla="*/ 2180379 w 2980618"/>
                <a:gd name="connsiteY58" fmla="*/ 1614358 h 2834532"/>
                <a:gd name="connsiteX59" fmla="*/ 2200844 w 2980618"/>
                <a:gd name="connsiteY59" fmla="*/ 1619675 h 2834532"/>
                <a:gd name="connsiteX60" fmla="*/ 2317677 w 2980618"/>
                <a:gd name="connsiteY60" fmla="*/ 1779203 h 2834532"/>
                <a:gd name="connsiteX61" fmla="*/ 2147395 w 2980618"/>
                <a:gd name="connsiteY61" fmla="*/ 1966261 h 2834532"/>
                <a:gd name="connsiteX62" fmla="*/ 2111219 w 2980618"/>
                <a:gd name="connsiteY62" fmla="*/ 1964317 h 2834532"/>
                <a:gd name="connsiteX63" fmla="*/ 2093362 w 2980618"/>
                <a:gd name="connsiteY63" fmla="*/ 1959679 h 2834532"/>
                <a:gd name="connsiteX64" fmla="*/ 2092971 w 2980618"/>
                <a:gd name="connsiteY64" fmla="*/ 1961224 h 2834532"/>
                <a:gd name="connsiteX65" fmla="*/ 1653289 w 2980618"/>
                <a:gd name="connsiteY65" fmla="*/ 1725882 h 2834532"/>
                <a:gd name="connsiteX66" fmla="*/ 1649835 w 2980618"/>
                <a:gd name="connsiteY66" fmla="*/ 1722434 h 2834532"/>
                <a:gd name="connsiteX67" fmla="*/ 1644344 w 2980618"/>
                <a:gd name="connsiteY67" fmla="*/ 1722811 h 2834532"/>
                <a:gd name="connsiteX68" fmla="*/ 1346537 w 2980618"/>
                <a:gd name="connsiteY68" fmla="*/ 1674736 h 2834532"/>
                <a:gd name="connsiteX69" fmla="*/ 1323524 w 2980618"/>
                <a:gd name="connsiteY69" fmla="*/ 1664427 h 2834532"/>
                <a:gd name="connsiteX70" fmla="*/ 608200 w 2980618"/>
                <a:gd name="connsiteY70" fmla="*/ 2834532 h 2834532"/>
                <a:gd name="connsiteX71" fmla="*/ 191832 w 2980618"/>
                <a:gd name="connsiteY71" fmla="*/ 2568572 h 2834532"/>
                <a:gd name="connsiteX0" fmla="*/ 442153 w 2825458"/>
                <a:gd name="connsiteY0" fmla="*/ 1766659 h 2834532"/>
                <a:gd name="connsiteX1" fmla="*/ 747459 w 2825458"/>
                <a:gd name="connsiteY1" fmla="*/ 1228752 h 2834532"/>
                <a:gd name="connsiteX2" fmla="*/ 753175 w 2825458"/>
                <a:gd name="connsiteY2" fmla="*/ 1187307 h 2834532"/>
                <a:gd name="connsiteX3" fmla="*/ 1046217 w 2825458"/>
                <a:gd name="connsiteY3" fmla="*/ 682846 h 2834532"/>
                <a:gd name="connsiteX4" fmla="*/ 1199241 w 2825458"/>
                <a:gd name="connsiteY4" fmla="*/ 553328 h 2834532"/>
                <a:gd name="connsiteX5" fmla="*/ 1239207 w 2825458"/>
                <a:gd name="connsiteY5" fmla="*/ 527192 h 2834532"/>
                <a:gd name="connsiteX6" fmla="*/ 1271430 w 2825458"/>
                <a:gd name="connsiteY6" fmla="*/ 468229 h 2834532"/>
                <a:gd name="connsiteX7" fmla="*/ 1656191 w 2825458"/>
                <a:gd name="connsiteY7" fmla="*/ 64562 h 2834532"/>
                <a:gd name="connsiteX8" fmla="*/ 1721518 w 2825458"/>
                <a:gd name="connsiteY8" fmla="*/ 24996 h 2834532"/>
                <a:gd name="connsiteX9" fmla="*/ 1731083 w 2825458"/>
                <a:gd name="connsiteY9" fmla="*/ 18295 h 2834532"/>
                <a:gd name="connsiteX10" fmla="*/ 1788205 w 2825458"/>
                <a:gd name="connsiteY10" fmla="*/ 519 h 2834532"/>
                <a:gd name="connsiteX11" fmla="*/ 1846862 w 2825458"/>
                <a:gd name="connsiteY11" fmla="*/ 8366 h 2834532"/>
                <a:gd name="connsiteX12" fmla="*/ 1882439 w 2825458"/>
                <a:gd name="connsiteY12" fmla="*/ 28425 h 2834532"/>
                <a:gd name="connsiteX13" fmla="*/ 1901680 w 2825458"/>
                <a:gd name="connsiteY13" fmla="*/ 222912 h 2834532"/>
                <a:gd name="connsiteX14" fmla="*/ 1859365 w 2825458"/>
                <a:gd name="connsiteY14" fmla="*/ 259253 h 2834532"/>
                <a:gd name="connsiteX15" fmla="*/ 1853291 w 2825458"/>
                <a:gd name="connsiteY15" fmla="*/ 261963 h 2834532"/>
                <a:gd name="connsiteX16" fmla="*/ 1804878 w 2825458"/>
                <a:gd name="connsiteY16" fmla="*/ 291284 h 2834532"/>
                <a:gd name="connsiteX17" fmla="*/ 1703805 w 2825458"/>
                <a:gd name="connsiteY17" fmla="*/ 367552 h 2834532"/>
                <a:gd name="connsiteX18" fmla="*/ 1681630 w 2825458"/>
                <a:gd name="connsiteY18" fmla="*/ 388026 h 2834532"/>
                <a:gd name="connsiteX19" fmla="*/ 1688555 w 2825458"/>
                <a:gd name="connsiteY19" fmla="*/ 388641 h 2834532"/>
                <a:gd name="connsiteX20" fmla="*/ 1716128 w 2825458"/>
                <a:gd name="connsiteY20" fmla="*/ 371922 h 2834532"/>
                <a:gd name="connsiteX21" fmla="*/ 2351211 w 2825458"/>
                <a:gd name="connsiteY21" fmla="*/ 221726 h 2834532"/>
                <a:gd name="connsiteX22" fmla="*/ 2458889 w 2825458"/>
                <a:gd name="connsiteY22" fmla="*/ 230459 h 2834532"/>
                <a:gd name="connsiteX23" fmla="*/ 2467089 w 2825458"/>
                <a:gd name="connsiteY23" fmla="*/ 230583 h 2834532"/>
                <a:gd name="connsiteX24" fmla="*/ 2522902 w 2825458"/>
                <a:gd name="connsiteY24" fmla="*/ 249160 h 2834532"/>
                <a:gd name="connsiteX25" fmla="*/ 2573507 w 2825458"/>
                <a:gd name="connsiteY25" fmla="*/ 456106 h 2834532"/>
                <a:gd name="connsiteX26" fmla="*/ 2424324 w 2825458"/>
                <a:gd name="connsiteY26" fmla="*/ 532687 h 2834532"/>
                <a:gd name="connsiteX27" fmla="*/ 2409092 w 2825458"/>
                <a:gd name="connsiteY27" fmla="*/ 529340 h 2834532"/>
                <a:gd name="connsiteX28" fmla="*/ 2340158 w 2825458"/>
                <a:gd name="connsiteY28" fmla="*/ 523748 h 2834532"/>
                <a:gd name="connsiteX29" fmla="*/ 1909889 w 2825458"/>
                <a:gd name="connsiteY29" fmla="*/ 612201 h 2834532"/>
                <a:gd name="connsiteX30" fmla="*/ 1883224 w 2825458"/>
                <a:gd name="connsiteY30" fmla="*/ 626136 h 2834532"/>
                <a:gd name="connsiteX31" fmla="*/ 1923698 w 2825458"/>
                <a:gd name="connsiteY31" fmla="*/ 612906 h 2834532"/>
                <a:gd name="connsiteX32" fmla="*/ 2610030 w 2825458"/>
                <a:gd name="connsiteY32" fmla="*/ 622246 h 2834532"/>
                <a:gd name="connsiteX33" fmla="*/ 2702929 w 2825458"/>
                <a:gd name="connsiteY33" fmla="*/ 654960 h 2834532"/>
                <a:gd name="connsiteX34" fmla="*/ 2710432 w 2825458"/>
                <a:gd name="connsiteY34" fmla="*/ 656764 h 2834532"/>
                <a:gd name="connsiteX35" fmla="*/ 2741152 w 2825458"/>
                <a:gd name="connsiteY35" fmla="*/ 670869 h 2834532"/>
                <a:gd name="connsiteX36" fmla="*/ 2804095 w 2825458"/>
                <a:gd name="connsiteY36" fmla="*/ 894442 h 2834532"/>
                <a:gd name="connsiteX37" fmla="*/ 2609273 w 2825458"/>
                <a:gd name="connsiteY37" fmla="*/ 964019 h 2834532"/>
                <a:gd name="connsiteX38" fmla="*/ 2587513 w 2825458"/>
                <a:gd name="connsiteY38" fmla="*/ 954028 h 2834532"/>
                <a:gd name="connsiteX39" fmla="*/ 2587056 w 2825458"/>
                <a:gd name="connsiteY39" fmla="*/ 955170 h 2834532"/>
                <a:gd name="connsiteX40" fmla="*/ 2081852 w 2825458"/>
                <a:gd name="connsiteY40" fmla="*/ 906370 h 2834532"/>
                <a:gd name="connsiteX41" fmla="*/ 2020885 w 2825458"/>
                <a:gd name="connsiteY41" fmla="*/ 920467 h 2834532"/>
                <a:gd name="connsiteX42" fmla="*/ 2081124 w 2825458"/>
                <a:gd name="connsiteY42" fmla="*/ 918975 h 2834532"/>
                <a:gd name="connsiteX43" fmla="*/ 2511948 w 2825458"/>
                <a:gd name="connsiteY43" fmla="*/ 1027310 h 2834532"/>
                <a:gd name="connsiteX44" fmla="*/ 2588293 w 2825458"/>
                <a:gd name="connsiteY44" fmla="*/ 1069701 h 2834532"/>
                <a:gd name="connsiteX45" fmla="*/ 2661723 w 2825458"/>
                <a:gd name="connsiteY45" fmla="*/ 1119089 h 2834532"/>
                <a:gd name="connsiteX46" fmla="*/ 2661637 w 2825458"/>
                <a:gd name="connsiteY46" fmla="*/ 1119207 h 2834532"/>
                <a:gd name="connsiteX47" fmla="*/ 2671107 w 2825458"/>
                <a:gd name="connsiteY47" fmla="*/ 1124950 h 2834532"/>
                <a:gd name="connsiteX48" fmla="*/ 2718664 w 2825458"/>
                <a:gd name="connsiteY48" fmla="*/ 1310268 h 2834532"/>
                <a:gd name="connsiteX49" fmla="*/ 2514998 w 2825458"/>
                <a:gd name="connsiteY49" fmla="*/ 1378351 h 2834532"/>
                <a:gd name="connsiteX50" fmla="*/ 2488307 w 2825458"/>
                <a:gd name="connsiteY50" fmla="*/ 1362168 h 2834532"/>
                <a:gd name="connsiteX51" fmla="*/ 2481135 w 2825458"/>
                <a:gd name="connsiteY51" fmla="*/ 1355617 h 2834532"/>
                <a:gd name="connsiteX52" fmla="*/ 2433197 w 2825458"/>
                <a:gd name="connsiteY52" fmla="*/ 1323375 h 2834532"/>
                <a:gd name="connsiteX53" fmla="*/ 1675074 w 2825458"/>
                <a:gd name="connsiteY53" fmla="*/ 1319769 h 2834532"/>
                <a:gd name="connsiteX54" fmla="*/ 1638013 w 2825458"/>
                <a:gd name="connsiteY54" fmla="*/ 1344032 h 2834532"/>
                <a:gd name="connsiteX55" fmla="*/ 1656522 w 2825458"/>
                <a:gd name="connsiteY55" fmla="*/ 1371210 h 2834532"/>
                <a:gd name="connsiteX56" fmla="*/ 2025351 w 2825458"/>
                <a:gd name="connsiteY56" fmla="*/ 1613826 h 2834532"/>
                <a:gd name="connsiteX57" fmla="*/ 2025219 w 2825458"/>
                <a:gd name="connsiteY57" fmla="*/ 1614358 h 2834532"/>
                <a:gd name="connsiteX58" fmla="*/ 2045684 w 2825458"/>
                <a:gd name="connsiteY58" fmla="*/ 1619675 h 2834532"/>
                <a:gd name="connsiteX59" fmla="*/ 2162517 w 2825458"/>
                <a:gd name="connsiteY59" fmla="*/ 1779203 h 2834532"/>
                <a:gd name="connsiteX60" fmla="*/ 1992235 w 2825458"/>
                <a:gd name="connsiteY60" fmla="*/ 1966261 h 2834532"/>
                <a:gd name="connsiteX61" fmla="*/ 1956059 w 2825458"/>
                <a:gd name="connsiteY61" fmla="*/ 1964317 h 2834532"/>
                <a:gd name="connsiteX62" fmla="*/ 1938202 w 2825458"/>
                <a:gd name="connsiteY62" fmla="*/ 1959679 h 2834532"/>
                <a:gd name="connsiteX63" fmla="*/ 1937811 w 2825458"/>
                <a:gd name="connsiteY63" fmla="*/ 1961224 h 2834532"/>
                <a:gd name="connsiteX64" fmla="*/ 1498129 w 2825458"/>
                <a:gd name="connsiteY64" fmla="*/ 1725882 h 2834532"/>
                <a:gd name="connsiteX65" fmla="*/ 1494675 w 2825458"/>
                <a:gd name="connsiteY65" fmla="*/ 1722434 h 2834532"/>
                <a:gd name="connsiteX66" fmla="*/ 1489184 w 2825458"/>
                <a:gd name="connsiteY66" fmla="*/ 1722811 h 2834532"/>
                <a:gd name="connsiteX67" fmla="*/ 1191377 w 2825458"/>
                <a:gd name="connsiteY67" fmla="*/ 1674736 h 2834532"/>
                <a:gd name="connsiteX68" fmla="*/ 1168364 w 2825458"/>
                <a:gd name="connsiteY68" fmla="*/ 1664427 h 2834532"/>
                <a:gd name="connsiteX69" fmla="*/ 453040 w 2825458"/>
                <a:gd name="connsiteY69" fmla="*/ 2834532 h 2834532"/>
                <a:gd name="connsiteX70" fmla="*/ 36672 w 2825458"/>
                <a:gd name="connsiteY70" fmla="*/ 2568572 h 2834532"/>
                <a:gd name="connsiteX0" fmla="*/ 0 w 2383305"/>
                <a:gd name="connsiteY0" fmla="*/ 1766659 h 2834532"/>
                <a:gd name="connsiteX1" fmla="*/ 305306 w 2383305"/>
                <a:gd name="connsiteY1" fmla="*/ 1228752 h 2834532"/>
                <a:gd name="connsiteX2" fmla="*/ 311022 w 2383305"/>
                <a:gd name="connsiteY2" fmla="*/ 1187307 h 2834532"/>
                <a:gd name="connsiteX3" fmla="*/ 604064 w 2383305"/>
                <a:gd name="connsiteY3" fmla="*/ 682846 h 2834532"/>
                <a:gd name="connsiteX4" fmla="*/ 757088 w 2383305"/>
                <a:gd name="connsiteY4" fmla="*/ 553328 h 2834532"/>
                <a:gd name="connsiteX5" fmla="*/ 797054 w 2383305"/>
                <a:gd name="connsiteY5" fmla="*/ 527192 h 2834532"/>
                <a:gd name="connsiteX6" fmla="*/ 829277 w 2383305"/>
                <a:gd name="connsiteY6" fmla="*/ 468229 h 2834532"/>
                <a:gd name="connsiteX7" fmla="*/ 1214038 w 2383305"/>
                <a:gd name="connsiteY7" fmla="*/ 64562 h 2834532"/>
                <a:gd name="connsiteX8" fmla="*/ 1279365 w 2383305"/>
                <a:gd name="connsiteY8" fmla="*/ 24996 h 2834532"/>
                <a:gd name="connsiteX9" fmla="*/ 1288930 w 2383305"/>
                <a:gd name="connsiteY9" fmla="*/ 18295 h 2834532"/>
                <a:gd name="connsiteX10" fmla="*/ 1346052 w 2383305"/>
                <a:gd name="connsiteY10" fmla="*/ 519 h 2834532"/>
                <a:gd name="connsiteX11" fmla="*/ 1404709 w 2383305"/>
                <a:gd name="connsiteY11" fmla="*/ 8366 h 2834532"/>
                <a:gd name="connsiteX12" fmla="*/ 1440286 w 2383305"/>
                <a:gd name="connsiteY12" fmla="*/ 28425 h 2834532"/>
                <a:gd name="connsiteX13" fmla="*/ 1459527 w 2383305"/>
                <a:gd name="connsiteY13" fmla="*/ 222912 h 2834532"/>
                <a:gd name="connsiteX14" fmla="*/ 1417212 w 2383305"/>
                <a:gd name="connsiteY14" fmla="*/ 259253 h 2834532"/>
                <a:gd name="connsiteX15" fmla="*/ 1411138 w 2383305"/>
                <a:gd name="connsiteY15" fmla="*/ 261963 h 2834532"/>
                <a:gd name="connsiteX16" fmla="*/ 1362725 w 2383305"/>
                <a:gd name="connsiteY16" fmla="*/ 291284 h 2834532"/>
                <a:gd name="connsiteX17" fmla="*/ 1261652 w 2383305"/>
                <a:gd name="connsiteY17" fmla="*/ 367552 h 2834532"/>
                <a:gd name="connsiteX18" fmla="*/ 1239477 w 2383305"/>
                <a:gd name="connsiteY18" fmla="*/ 388026 h 2834532"/>
                <a:gd name="connsiteX19" fmla="*/ 1246402 w 2383305"/>
                <a:gd name="connsiteY19" fmla="*/ 388641 h 2834532"/>
                <a:gd name="connsiteX20" fmla="*/ 1273975 w 2383305"/>
                <a:gd name="connsiteY20" fmla="*/ 371922 h 2834532"/>
                <a:gd name="connsiteX21" fmla="*/ 1909058 w 2383305"/>
                <a:gd name="connsiteY21" fmla="*/ 221726 h 2834532"/>
                <a:gd name="connsiteX22" fmla="*/ 2016736 w 2383305"/>
                <a:gd name="connsiteY22" fmla="*/ 230459 h 2834532"/>
                <a:gd name="connsiteX23" fmla="*/ 2024936 w 2383305"/>
                <a:gd name="connsiteY23" fmla="*/ 230583 h 2834532"/>
                <a:gd name="connsiteX24" fmla="*/ 2080749 w 2383305"/>
                <a:gd name="connsiteY24" fmla="*/ 249160 h 2834532"/>
                <a:gd name="connsiteX25" fmla="*/ 2131354 w 2383305"/>
                <a:gd name="connsiteY25" fmla="*/ 456106 h 2834532"/>
                <a:gd name="connsiteX26" fmla="*/ 1982171 w 2383305"/>
                <a:gd name="connsiteY26" fmla="*/ 532687 h 2834532"/>
                <a:gd name="connsiteX27" fmla="*/ 1966939 w 2383305"/>
                <a:gd name="connsiteY27" fmla="*/ 529340 h 2834532"/>
                <a:gd name="connsiteX28" fmla="*/ 1898005 w 2383305"/>
                <a:gd name="connsiteY28" fmla="*/ 523748 h 2834532"/>
                <a:gd name="connsiteX29" fmla="*/ 1467736 w 2383305"/>
                <a:gd name="connsiteY29" fmla="*/ 612201 h 2834532"/>
                <a:gd name="connsiteX30" fmla="*/ 1441071 w 2383305"/>
                <a:gd name="connsiteY30" fmla="*/ 626136 h 2834532"/>
                <a:gd name="connsiteX31" fmla="*/ 1481545 w 2383305"/>
                <a:gd name="connsiteY31" fmla="*/ 612906 h 2834532"/>
                <a:gd name="connsiteX32" fmla="*/ 2167877 w 2383305"/>
                <a:gd name="connsiteY32" fmla="*/ 622246 h 2834532"/>
                <a:gd name="connsiteX33" fmla="*/ 2260776 w 2383305"/>
                <a:gd name="connsiteY33" fmla="*/ 654960 h 2834532"/>
                <a:gd name="connsiteX34" fmla="*/ 2268279 w 2383305"/>
                <a:gd name="connsiteY34" fmla="*/ 656764 h 2834532"/>
                <a:gd name="connsiteX35" fmla="*/ 2298999 w 2383305"/>
                <a:gd name="connsiteY35" fmla="*/ 670869 h 2834532"/>
                <a:gd name="connsiteX36" fmla="*/ 2361942 w 2383305"/>
                <a:gd name="connsiteY36" fmla="*/ 894442 h 2834532"/>
                <a:gd name="connsiteX37" fmla="*/ 2167120 w 2383305"/>
                <a:gd name="connsiteY37" fmla="*/ 964019 h 2834532"/>
                <a:gd name="connsiteX38" fmla="*/ 2145360 w 2383305"/>
                <a:gd name="connsiteY38" fmla="*/ 954028 h 2834532"/>
                <a:gd name="connsiteX39" fmla="*/ 2144903 w 2383305"/>
                <a:gd name="connsiteY39" fmla="*/ 955170 h 2834532"/>
                <a:gd name="connsiteX40" fmla="*/ 1639699 w 2383305"/>
                <a:gd name="connsiteY40" fmla="*/ 906370 h 2834532"/>
                <a:gd name="connsiteX41" fmla="*/ 1578732 w 2383305"/>
                <a:gd name="connsiteY41" fmla="*/ 920467 h 2834532"/>
                <a:gd name="connsiteX42" fmla="*/ 1638971 w 2383305"/>
                <a:gd name="connsiteY42" fmla="*/ 918975 h 2834532"/>
                <a:gd name="connsiteX43" fmla="*/ 2069795 w 2383305"/>
                <a:gd name="connsiteY43" fmla="*/ 1027310 h 2834532"/>
                <a:gd name="connsiteX44" fmla="*/ 2146140 w 2383305"/>
                <a:gd name="connsiteY44" fmla="*/ 1069701 h 2834532"/>
                <a:gd name="connsiteX45" fmla="*/ 2219570 w 2383305"/>
                <a:gd name="connsiteY45" fmla="*/ 1119089 h 2834532"/>
                <a:gd name="connsiteX46" fmla="*/ 2219484 w 2383305"/>
                <a:gd name="connsiteY46" fmla="*/ 1119207 h 2834532"/>
                <a:gd name="connsiteX47" fmla="*/ 2228954 w 2383305"/>
                <a:gd name="connsiteY47" fmla="*/ 1124950 h 2834532"/>
                <a:gd name="connsiteX48" fmla="*/ 2276511 w 2383305"/>
                <a:gd name="connsiteY48" fmla="*/ 1310268 h 2834532"/>
                <a:gd name="connsiteX49" fmla="*/ 2072845 w 2383305"/>
                <a:gd name="connsiteY49" fmla="*/ 1378351 h 2834532"/>
                <a:gd name="connsiteX50" fmla="*/ 2046154 w 2383305"/>
                <a:gd name="connsiteY50" fmla="*/ 1362168 h 2834532"/>
                <a:gd name="connsiteX51" fmla="*/ 2038982 w 2383305"/>
                <a:gd name="connsiteY51" fmla="*/ 1355617 h 2834532"/>
                <a:gd name="connsiteX52" fmla="*/ 1991044 w 2383305"/>
                <a:gd name="connsiteY52" fmla="*/ 1323375 h 2834532"/>
                <a:gd name="connsiteX53" fmla="*/ 1232921 w 2383305"/>
                <a:gd name="connsiteY53" fmla="*/ 1319769 h 2834532"/>
                <a:gd name="connsiteX54" fmla="*/ 1195860 w 2383305"/>
                <a:gd name="connsiteY54" fmla="*/ 1344032 h 2834532"/>
                <a:gd name="connsiteX55" fmla="*/ 1214369 w 2383305"/>
                <a:gd name="connsiteY55" fmla="*/ 1371210 h 2834532"/>
                <a:gd name="connsiteX56" fmla="*/ 1583198 w 2383305"/>
                <a:gd name="connsiteY56" fmla="*/ 1613826 h 2834532"/>
                <a:gd name="connsiteX57" fmla="*/ 1583066 w 2383305"/>
                <a:gd name="connsiteY57" fmla="*/ 1614358 h 2834532"/>
                <a:gd name="connsiteX58" fmla="*/ 1603531 w 2383305"/>
                <a:gd name="connsiteY58" fmla="*/ 1619675 h 2834532"/>
                <a:gd name="connsiteX59" fmla="*/ 1720364 w 2383305"/>
                <a:gd name="connsiteY59" fmla="*/ 1779203 h 2834532"/>
                <a:gd name="connsiteX60" fmla="*/ 1550082 w 2383305"/>
                <a:gd name="connsiteY60" fmla="*/ 1966261 h 2834532"/>
                <a:gd name="connsiteX61" fmla="*/ 1513906 w 2383305"/>
                <a:gd name="connsiteY61" fmla="*/ 1964317 h 2834532"/>
                <a:gd name="connsiteX62" fmla="*/ 1496049 w 2383305"/>
                <a:gd name="connsiteY62" fmla="*/ 1959679 h 2834532"/>
                <a:gd name="connsiteX63" fmla="*/ 1495658 w 2383305"/>
                <a:gd name="connsiteY63" fmla="*/ 1961224 h 2834532"/>
                <a:gd name="connsiteX64" fmla="*/ 1055976 w 2383305"/>
                <a:gd name="connsiteY64" fmla="*/ 1725882 h 2834532"/>
                <a:gd name="connsiteX65" fmla="*/ 1052522 w 2383305"/>
                <a:gd name="connsiteY65" fmla="*/ 1722434 h 2834532"/>
                <a:gd name="connsiteX66" fmla="*/ 1047031 w 2383305"/>
                <a:gd name="connsiteY66" fmla="*/ 1722811 h 2834532"/>
                <a:gd name="connsiteX67" fmla="*/ 749224 w 2383305"/>
                <a:gd name="connsiteY67" fmla="*/ 1674736 h 2834532"/>
                <a:gd name="connsiteX68" fmla="*/ 726211 w 2383305"/>
                <a:gd name="connsiteY68" fmla="*/ 1664427 h 2834532"/>
                <a:gd name="connsiteX69" fmla="*/ 10887 w 2383305"/>
                <a:gd name="connsiteY69" fmla="*/ 2834532 h 28345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</a:cxnLst>
              <a:rect l="l" t="t" r="r" b="b"/>
              <a:pathLst>
                <a:path w="2383305" h="2834532">
                  <a:moveTo>
                    <a:pt x="0" y="1766659"/>
                  </a:moveTo>
                  <a:cubicBezTo>
                    <a:pt x="140837" y="1516826"/>
                    <a:pt x="268732" y="1330179"/>
                    <a:pt x="305306" y="1228752"/>
                  </a:cubicBezTo>
                  <a:lnTo>
                    <a:pt x="311022" y="1187307"/>
                  </a:lnTo>
                  <a:cubicBezTo>
                    <a:pt x="340807" y="1027213"/>
                    <a:pt x="443059" y="842564"/>
                    <a:pt x="604064" y="682846"/>
                  </a:cubicBezTo>
                  <a:cubicBezTo>
                    <a:pt x="653259" y="634043"/>
                    <a:pt x="704739" y="590743"/>
                    <a:pt x="757088" y="553328"/>
                  </a:cubicBezTo>
                  <a:lnTo>
                    <a:pt x="797054" y="527192"/>
                  </a:lnTo>
                  <a:lnTo>
                    <a:pt x="829277" y="468229"/>
                  </a:lnTo>
                  <a:cubicBezTo>
                    <a:pt x="923557" y="308233"/>
                    <a:pt x="1054196" y="169337"/>
                    <a:pt x="1214038" y="64562"/>
                  </a:cubicBezTo>
                  <a:lnTo>
                    <a:pt x="1279365" y="24996"/>
                  </a:lnTo>
                  <a:lnTo>
                    <a:pt x="1288930" y="18295"/>
                  </a:lnTo>
                  <a:cubicBezTo>
                    <a:pt x="1306729" y="8232"/>
                    <a:pt x="1326263" y="2240"/>
                    <a:pt x="1346052" y="519"/>
                  </a:cubicBezTo>
                  <a:cubicBezTo>
                    <a:pt x="1365842" y="-1203"/>
                    <a:pt x="1385887" y="1346"/>
                    <a:pt x="1404709" y="8366"/>
                  </a:cubicBezTo>
                  <a:cubicBezTo>
                    <a:pt x="1417258" y="13044"/>
                    <a:pt x="1429263" y="19712"/>
                    <a:pt x="1440286" y="28425"/>
                  </a:cubicBezTo>
                  <a:cubicBezTo>
                    <a:pt x="1499081" y="74893"/>
                    <a:pt x="1507696" y="161966"/>
                    <a:pt x="1459527" y="222912"/>
                  </a:cubicBezTo>
                  <a:cubicBezTo>
                    <a:pt x="1447486" y="238147"/>
                    <a:pt x="1433035" y="250308"/>
                    <a:pt x="1417212" y="259253"/>
                  </a:cubicBezTo>
                  <a:lnTo>
                    <a:pt x="1411138" y="261963"/>
                  </a:lnTo>
                  <a:lnTo>
                    <a:pt x="1362725" y="291284"/>
                  </a:lnTo>
                  <a:cubicBezTo>
                    <a:pt x="1327133" y="314615"/>
                    <a:pt x="1293398" y="340117"/>
                    <a:pt x="1261652" y="367552"/>
                  </a:cubicBezTo>
                  <a:lnTo>
                    <a:pt x="1239477" y="388026"/>
                  </a:lnTo>
                  <a:lnTo>
                    <a:pt x="1246402" y="388641"/>
                  </a:lnTo>
                  <a:lnTo>
                    <a:pt x="1273975" y="371922"/>
                  </a:lnTo>
                  <a:cubicBezTo>
                    <a:pt x="1464367" y="267630"/>
                    <a:pt x="1682883" y="213313"/>
                    <a:pt x="1909058" y="221726"/>
                  </a:cubicBezTo>
                  <a:lnTo>
                    <a:pt x="2016736" y="230459"/>
                  </a:lnTo>
                  <a:lnTo>
                    <a:pt x="2024936" y="230583"/>
                  </a:lnTo>
                  <a:cubicBezTo>
                    <a:pt x="2044132" y="232789"/>
                    <a:pt x="2063102" y="238877"/>
                    <a:pt x="2080749" y="249160"/>
                  </a:cubicBezTo>
                  <a:cubicBezTo>
                    <a:pt x="2151330" y="290288"/>
                    <a:pt x="2173988" y="382942"/>
                    <a:pt x="2131354" y="456106"/>
                  </a:cubicBezTo>
                  <a:cubicBezTo>
                    <a:pt x="2099380" y="510978"/>
                    <a:pt x="2039759" y="539304"/>
                    <a:pt x="1982171" y="532687"/>
                  </a:cubicBezTo>
                  <a:lnTo>
                    <a:pt x="1966939" y="529340"/>
                  </a:lnTo>
                  <a:lnTo>
                    <a:pt x="1898005" y="523748"/>
                  </a:lnTo>
                  <a:cubicBezTo>
                    <a:pt x="1746409" y="518110"/>
                    <a:pt x="1599372" y="549846"/>
                    <a:pt x="1467736" y="612201"/>
                  </a:cubicBezTo>
                  <a:lnTo>
                    <a:pt x="1441071" y="626136"/>
                  </a:lnTo>
                  <a:lnTo>
                    <a:pt x="1481545" y="612906"/>
                  </a:lnTo>
                  <a:cubicBezTo>
                    <a:pt x="1702425" y="551921"/>
                    <a:pt x="1940282" y="552551"/>
                    <a:pt x="2167877" y="622246"/>
                  </a:cubicBezTo>
                  <a:lnTo>
                    <a:pt x="2260776" y="654960"/>
                  </a:lnTo>
                  <a:lnTo>
                    <a:pt x="2268279" y="656764"/>
                  </a:lnTo>
                  <a:cubicBezTo>
                    <a:pt x="2278752" y="660378"/>
                    <a:pt x="2289043" y="665067"/>
                    <a:pt x="2298999" y="670869"/>
                  </a:cubicBezTo>
                  <a:cubicBezTo>
                    <a:pt x="2378663" y="717290"/>
                    <a:pt x="2406843" y="817387"/>
                    <a:pt x="2361942" y="894442"/>
                  </a:cubicBezTo>
                  <a:cubicBezTo>
                    <a:pt x="2322653" y="961867"/>
                    <a:pt x="2240430" y="989309"/>
                    <a:pt x="2167120" y="964019"/>
                  </a:cubicBezTo>
                  <a:lnTo>
                    <a:pt x="2145360" y="954028"/>
                  </a:lnTo>
                  <a:cubicBezTo>
                    <a:pt x="2145207" y="954408"/>
                    <a:pt x="2145056" y="954790"/>
                    <a:pt x="2144903" y="955170"/>
                  </a:cubicBezTo>
                  <a:cubicBezTo>
                    <a:pt x="1980230" y="889417"/>
                    <a:pt x="1805217" y="874958"/>
                    <a:pt x="1639699" y="906370"/>
                  </a:cubicBezTo>
                  <a:lnTo>
                    <a:pt x="1578732" y="920467"/>
                  </a:lnTo>
                  <a:lnTo>
                    <a:pt x="1638971" y="918975"/>
                  </a:lnTo>
                  <a:cubicBezTo>
                    <a:pt x="1786696" y="923244"/>
                    <a:pt x="1933906" y="959240"/>
                    <a:pt x="2069795" y="1027310"/>
                  </a:cubicBezTo>
                  <a:cubicBezTo>
                    <a:pt x="2095679" y="1040276"/>
                    <a:pt x="2121153" y="1054404"/>
                    <a:pt x="2146140" y="1069701"/>
                  </a:cubicBezTo>
                  <a:cubicBezTo>
                    <a:pt x="2171126" y="1084996"/>
                    <a:pt x="2195630" y="1101458"/>
                    <a:pt x="2219570" y="1119089"/>
                  </a:cubicBezTo>
                  <a:cubicBezTo>
                    <a:pt x="2219541" y="1119128"/>
                    <a:pt x="2219513" y="1119168"/>
                    <a:pt x="2219484" y="1119207"/>
                  </a:cubicBezTo>
                  <a:lnTo>
                    <a:pt x="2228954" y="1124950"/>
                  </a:lnTo>
                  <a:cubicBezTo>
                    <a:pt x="2286240" y="1167916"/>
                    <a:pt x="2307781" y="1245128"/>
                    <a:pt x="2276511" y="1310268"/>
                  </a:cubicBezTo>
                  <a:cubicBezTo>
                    <a:pt x="2240773" y="1384711"/>
                    <a:pt x="2149587" y="1415193"/>
                    <a:pt x="2072845" y="1378351"/>
                  </a:cubicBezTo>
                  <a:cubicBezTo>
                    <a:pt x="2063251" y="1373746"/>
                    <a:pt x="2054339" y="1368306"/>
                    <a:pt x="2046154" y="1362168"/>
                  </a:cubicBezTo>
                  <a:lnTo>
                    <a:pt x="2038982" y="1355617"/>
                  </a:lnTo>
                  <a:lnTo>
                    <a:pt x="1991044" y="1323375"/>
                  </a:lnTo>
                  <a:cubicBezTo>
                    <a:pt x="1757785" y="1180591"/>
                    <a:pt x="1465054" y="1180686"/>
                    <a:pt x="1232921" y="1319769"/>
                  </a:cubicBezTo>
                  <a:lnTo>
                    <a:pt x="1195860" y="1344032"/>
                  </a:lnTo>
                  <a:lnTo>
                    <a:pt x="1214369" y="1371210"/>
                  </a:lnTo>
                  <a:cubicBezTo>
                    <a:pt x="1305570" y="1490198"/>
                    <a:pt x="1435020" y="1576488"/>
                    <a:pt x="1583198" y="1613826"/>
                  </a:cubicBezTo>
                  <a:lnTo>
                    <a:pt x="1583066" y="1614358"/>
                  </a:lnTo>
                  <a:lnTo>
                    <a:pt x="1603531" y="1619675"/>
                  </a:lnTo>
                  <a:cubicBezTo>
                    <a:pt x="1668925" y="1643795"/>
                    <a:pt x="1716895" y="1705190"/>
                    <a:pt x="1720364" y="1779203"/>
                  </a:cubicBezTo>
                  <a:cubicBezTo>
                    <a:pt x="1724990" y="1877887"/>
                    <a:pt x="1648752" y="1961636"/>
                    <a:pt x="1550082" y="1966261"/>
                  </a:cubicBezTo>
                  <a:cubicBezTo>
                    <a:pt x="1537748" y="1966839"/>
                    <a:pt x="1525647" y="1966154"/>
                    <a:pt x="1513906" y="1964317"/>
                  </a:cubicBezTo>
                  <a:lnTo>
                    <a:pt x="1496049" y="1959679"/>
                  </a:lnTo>
                  <a:cubicBezTo>
                    <a:pt x="1495918" y="1960194"/>
                    <a:pt x="1495789" y="1960709"/>
                    <a:pt x="1495658" y="1961224"/>
                  </a:cubicBezTo>
                  <a:cubicBezTo>
                    <a:pt x="1329958" y="1919470"/>
                    <a:pt x="1179528" y="1837802"/>
                    <a:pt x="1055976" y="1725882"/>
                  </a:cubicBezTo>
                  <a:lnTo>
                    <a:pt x="1052522" y="1722434"/>
                  </a:lnTo>
                  <a:lnTo>
                    <a:pt x="1047031" y="1722811"/>
                  </a:lnTo>
                  <a:cubicBezTo>
                    <a:pt x="941356" y="1726254"/>
                    <a:pt x="839753" y="1710324"/>
                    <a:pt x="749224" y="1674736"/>
                  </a:cubicBezTo>
                  <a:lnTo>
                    <a:pt x="726211" y="1664427"/>
                  </a:lnTo>
                  <a:lnTo>
                    <a:pt x="10887" y="2834532"/>
                  </a:lnTo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3B09B3C1-90EE-4038-A1EB-116F5B92DFFF}"/>
                </a:ext>
              </a:extLst>
            </p:cNvPr>
            <p:cNvSpPr/>
            <p:nvPr/>
          </p:nvSpPr>
          <p:spPr bwMode="auto">
            <a:xfrm>
              <a:off x="219042" y="3671051"/>
              <a:ext cx="3017520" cy="2953546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>
                <a:alpha val="30000"/>
              </a:srgbClr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0558594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4FA7294D-F301-4DB0-9217-A3A39B19FDFE}"/>
              </a:ext>
            </a:extLst>
          </p:cNvPr>
          <p:cNvSpPr txBox="1"/>
          <p:nvPr/>
        </p:nvSpPr>
        <p:spPr>
          <a:xfrm>
            <a:off x="432073" y="7444154"/>
            <a:ext cx="5948850" cy="199794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開けないで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FE816E45-9C06-46F5-AF2B-5287D7E23EB3}"/>
              </a:ext>
            </a:extLst>
          </p:cNvPr>
          <p:cNvSpPr txBox="1"/>
          <p:nvPr/>
        </p:nvSpPr>
        <p:spPr>
          <a:xfrm>
            <a:off x="392318" y="707445"/>
            <a:ext cx="6028360" cy="149055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作業中につき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F3AEE2B9-0A48-466D-AB76-2211D44AC36D}"/>
              </a:ext>
            </a:extLst>
          </p:cNvPr>
          <p:cNvGrpSpPr/>
          <p:nvPr/>
        </p:nvGrpSpPr>
        <p:grpSpPr>
          <a:xfrm>
            <a:off x="1442546" y="2916621"/>
            <a:ext cx="3894595" cy="3812026"/>
            <a:chOff x="6566189" y="240142"/>
            <a:chExt cx="3017520" cy="2953546"/>
          </a:xfrm>
        </p:grpSpPr>
        <p:sp>
          <p:nvSpPr>
            <p:cNvPr id="31" name="四角形: 角を丸くする 30">
              <a:extLst>
                <a:ext uri="{FF2B5EF4-FFF2-40B4-BE49-F238E27FC236}">
                  <a16:creationId xmlns:a16="http://schemas.microsoft.com/office/drawing/2014/main" id="{7A619B38-5707-480A-BF8E-2BA8A4418BB5}"/>
                </a:ext>
              </a:extLst>
            </p:cNvPr>
            <p:cNvSpPr/>
            <p:nvPr/>
          </p:nvSpPr>
          <p:spPr bwMode="auto">
            <a:xfrm>
              <a:off x="6695416" y="342851"/>
              <a:ext cx="2835266" cy="2782757"/>
            </a:xfrm>
            <a:prstGeom prst="roundRect">
              <a:avLst>
                <a:gd name="adj" fmla="val 613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5A526629-3CB0-44CD-81BC-416DF09CCD79}"/>
                </a:ext>
              </a:extLst>
            </p:cNvPr>
            <p:cNvSpPr/>
            <p:nvPr/>
          </p:nvSpPr>
          <p:spPr bwMode="auto">
            <a:xfrm>
              <a:off x="6566189" y="240142"/>
              <a:ext cx="3017520" cy="2953546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37" name="グループ化 36">
              <a:extLst>
                <a:ext uri="{FF2B5EF4-FFF2-40B4-BE49-F238E27FC236}">
                  <a16:creationId xmlns:a16="http://schemas.microsoft.com/office/drawing/2014/main" id="{7744FB2B-A1FB-47B1-BE15-A1EE76D6DE96}"/>
                </a:ext>
              </a:extLst>
            </p:cNvPr>
            <p:cNvGrpSpPr/>
            <p:nvPr/>
          </p:nvGrpSpPr>
          <p:grpSpPr>
            <a:xfrm>
              <a:off x="6941542" y="802892"/>
              <a:ext cx="2266814" cy="1862674"/>
              <a:chOff x="-1932765" y="-2345839"/>
              <a:chExt cx="2765232" cy="2519661"/>
            </a:xfrm>
          </p:grpSpPr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5B1B8CB7-5484-4F1F-B76C-0976D8CDB7D6}"/>
                  </a:ext>
                </a:extLst>
              </p:cNvPr>
              <p:cNvSpPr/>
              <p:nvPr/>
            </p:nvSpPr>
            <p:spPr bwMode="auto">
              <a:xfrm>
                <a:off x="-1932765" y="-2345839"/>
                <a:ext cx="2765232" cy="2519660"/>
              </a:xfrm>
              <a:custGeom>
                <a:avLst/>
                <a:gdLst>
                  <a:gd name="connsiteX0" fmla="*/ 0 w 2765232"/>
                  <a:gd name="connsiteY0" fmla="*/ 0 h 2519660"/>
                  <a:gd name="connsiteX1" fmla="*/ 56945 w 2765232"/>
                  <a:gd name="connsiteY1" fmla="*/ 0 h 2519660"/>
                  <a:gd name="connsiteX2" fmla="*/ 647248 w 2765232"/>
                  <a:gd name="connsiteY2" fmla="*/ 201946 h 2519660"/>
                  <a:gd name="connsiteX3" fmla="*/ 2117819 w 2765232"/>
                  <a:gd name="connsiteY3" fmla="*/ 201946 h 2519660"/>
                  <a:gd name="connsiteX4" fmla="*/ 2117819 w 2765232"/>
                  <a:gd name="connsiteY4" fmla="*/ 202003 h 2519660"/>
                  <a:gd name="connsiteX5" fmla="*/ 2708287 w 2765232"/>
                  <a:gd name="connsiteY5" fmla="*/ 0 h 2519660"/>
                  <a:gd name="connsiteX6" fmla="*/ 2765232 w 2765232"/>
                  <a:gd name="connsiteY6" fmla="*/ 0 h 2519660"/>
                  <a:gd name="connsiteX7" fmla="*/ 2765232 w 2765232"/>
                  <a:gd name="connsiteY7" fmla="*/ 2519660 h 2519660"/>
                  <a:gd name="connsiteX8" fmla="*/ 2708287 w 2765232"/>
                  <a:gd name="connsiteY8" fmla="*/ 2519660 h 2519660"/>
                  <a:gd name="connsiteX9" fmla="*/ 2114848 w 2765232"/>
                  <a:gd name="connsiteY9" fmla="*/ 2316641 h 2519660"/>
                  <a:gd name="connsiteX10" fmla="*/ 650384 w 2765232"/>
                  <a:gd name="connsiteY10" fmla="*/ 2316641 h 2519660"/>
                  <a:gd name="connsiteX11" fmla="*/ 56945 w 2765232"/>
                  <a:gd name="connsiteY11" fmla="*/ 2519660 h 2519660"/>
                  <a:gd name="connsiteX12" fmla="*/ 0 w 2765232"/>
                  <a:gd name="connsiteY12" fmla="*/ 2519660 h 25196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765232" h="2519660">
                    <a:moveTo>
                      <a:pt x="0" y="0"/>
                    </a:moveTo>
                    <a:lnTo>
                      <a:pt x="56945" y="0"/>
                    </a:lnTo>
                    <a:lnTo>
                      <a:pt x="647248" y="201946"/>
                    </a:lnTo>
                    <a:lnTo>
                      <a:pt x="2117819" y="201946"/>
                    </a:lnTo>
                    <a:lnTo>
                      <a:pt x="2117819" y="202003"/>
                    </a:lnTo>
                    <a:lnTo>
                      <a:pt x="2708287" y="0"/>
                    </a:lnTo>
                    <a:lnTo>
                      <a:pt x="2765232" y="0"/>
                    </a:lnTo>
                    <a:lnTo>
                      <a:pt x="2765232" y="2519660"/>
                    </a:lnTo>
                    <a:lnTo>
                      <a:pt x="2708287" y="2519660"/>
                    </a:lnTo>
                    <a:lnTo>
                      <a:pt x="2114848" y="2316641"/>
                    </a:lnTo>
                    <a:lnTo>
                      <a:pt x="650384" y="2316641"/>
                    </a:lnTo>
                    <a:lnTo>
                      <a:pt x="56945" y="2519660"/>
                    </a:lnTo>
                    <a:lnTo>
                      <a:pt x="0" y="2519660"/>
                    </a:lnTo>
                    <a:close/>
                  </a:path>
                </a:pathLst>
              </a:custGeom>
              <a:solidFill>
                <a:schemeClr val="tx1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1" name="グループ化 40">
                <a:extLst>
                  <a:ext uri="{FF2B5EF4-FFF2-40B4-BE49-F238E27FC236}">
                    <a16:creationId xmlns:a16="http://schemas.microsoft.com/office/drawing/2014/main" id="{A73D4431-4AFC-4A7B-A2DC-D1AB208EF0B8}"/>
                  </a:ext>
                </a:extLst>
              </p:cNvPr>
              <p:cNvGrpSpPr/>
              <p:nvPr/>
            </p:nvGrpSpPr>
            <p:grpSpPr>
              <a:xfrm>
                <a:off x="-1932765" y="-2345838"/>
                <a:ext cx="2765232" cy="2519660"/>
                <a:chOff x="415831" y="2439509"/>
                <a:chExt cx="2765232" cy="2519660"/>
              </a:xfrm>
            </p:grpSpPr>
            <p:sp>
              <p:nvSpPr>
                <p:cNvPr id="42" name="正方形/長方形 41">
                  <a:extLst>
                    <a:ext uri="{FF2B5EF4-FFF2-40B4-BE49-F238E27FC236}">
                      <a16:creationId xmlns:a16="http://schemas.microsoft.com/office/drawing/2014/main" id="{102D58E9-B3F7-433F-905E-9927AB344923}"/>
                    </a:ext>
                  </a:extLst>
                </p:cNvPr>
                <p:cNvSpPr/>
                <p:nvPr/>
              </p:nvSpPr>
              <p:spPr bwMode="auto">
                <a:xfrm>
                  <a:off x="1056870" y="2641455"/>
                  <a:ext cx="1476780" cy="2114695"/>
                </a:xfrm>
                <a:prstGeom prst="rect">
                  <a:avLst/>
                </a:prstGeom>
                <a:solidFill>
                  <a:schemeClr val="tx2">
                    <a:lumMod val="75000"/>
                    <a:lumOff val="2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" name="フリーフォーム: 図形 42">
                  <a:extLst>
                    <a:ext uri="{FF2B5EF4-FFF2-40B4-BE49-F238E27FC236}">
                      <a16:creationId xmlns:a16="http://schemas.microsoft.com/office/drawing/2014/main" id="{0BA2F43E-6F6A-4621-8291-DE8485248994}"/>
                    </a:ext>
                  </a:extLst>
                </p:cNvPr>
                <p:cNvSpPr/>
                <p:nvPr/>
              </p:nvSpPr>
              <p:spPr bwMode="auto">
                <a:xfrm>
                  <a:off x="415831" y="2439509"/>
                  <a:ext cx="654260" cy="2519660"/>
                </a:xfrm>
                <a:custGeom>
                  <a:avLst/>
                  <a:gdLst>
                    <a:gd name="connsiteX0" fmla="*/ 0 w 654260"/>
                    <a:gd name="connsiteY0" fmla="*/ 0 h 2519660"/>
                    <a:gd name="connsiteX1" fmla="*/ 56945 w 654260"/>
                    <a:gd name="connsiteY1" fmla="*/ 19481 h 2519660"/>
                    <a:gd name="connsiteX2" fmla="*/ 56945 w 654260"/>
                    <a:gd name="connsiteY2" fmla="*/ 0 h 2519660"/>
                    <a:gd name="connsiteX3" fmla="*/ 654260 w 654260"/>
                    <a:gd name="connsiteY3" fmla="*/ 204345 h 2519660"/>
                    <a:gd name="connsiteX4" fmla="*/ 654260 w 654260"/>
                    <a:gd name="connsiteY4" fmla="*/ 2315315 h 2519660"/>
                    <a:gd name="connsiteX5" fmla="*/ 56945 w 654260"/>
                    <a:gd name="connsiteY5" fmla="*/ 2519660 h 2519660"/>
                    <a:gd name="connsiteX6" fmla="*/ 56945 w 654260"/>
                    <a:gd name="connsiteY6" fmla="*/ 2500179 h 2519660"/>
                    <a:gd name="connsiteX7" fmla="*/ 0 w 654260"/>
                    <a:gd name="connsiteY7" fmla="*/ 2519660 h 2519660"/>
                    <a:gd name="connsiteX0" fmla="*/ 0 w 654260"/>
                    <a:gd name="connsiteY0" fmla="*/ 0 h 2519660"/>
                    <a:gd name="connsiteX1" fmla="*/ 56945 w 654260"/>
                    <a:gd name="connsiteY1" fmla="*/ 0 h 2519660"/>
                    <a:gd name="connsiteX2" fmla="*/ 654260 w 654260"/>
                    <a:gd name="connsiteY2" fmla="*/ 204345 h 2519660"/>
                    <a:gd name="connsiteX3" fmla="*/ 654260 w 654260"/>
                    <a:gd name="connsiteY3" fmla="*/ 2315315 h 2519660"/>
                    <a:gd name="connsiteX4" fmla="*/ 56945 w 654260"/>
                    <a:gd name="connsiteY4" fmla="*/ 2519660 h 2519660"/>
                    <a:gd name="connsiteX5" fmla="*/ 56945 w 654260"/>
                    <a:gd name="connsiteY5" fmla="*/ 2500179 h 2519660"/>
                    <a:gd name="connsiteX6" fmla="*/ 0 w 654260"/>
                    <a:gd name="connsiteY6" fmla="*/ 2519660 h 2519660"/>
                    <a:gd name="connsiteX7" fmla="*/ 0 w 654260"/>
                    <a:gd name="connsiteY7" fmla="*/ 0 h 2519660"/>
                    <a:gd name="connsiteX0" fmla="*/ 0 w 654260"/>
                    <a:gd name="connsiteY0" fmla="*/ 0 h 2519660"/>
                    <a:gd name="connsiteX1" fmla="*/ 56945 w 654260"/>
                    <a:gd name="connsiteY1" fmla="*/ 0 h 2519660"/>
                    <a:gd name="connsiteX2" fmla="*/ 654260 w 654260"/>
                    <a:gd name="connsiteY2" fmla="*/ 204345 h 2519660"/>
                    <a:gd name="connsiteX3" fmla="*/ 654260 w 654260"/>
                    <a:gd name="connsiteY3" fmla="*/ 2315315 h 2519660"/>
                    <a:gd name="connsiteX4" fmla="*/ 56945 w 654260"/>
                    <a:gd name="connsiteY4" fmla="*/ 2519660 h 2519660"/>
                    <a:gd name="connsiteX5" fmla="*/ 66470 w 654260"/>
                    <a:gd name="connsiteY5" fmla="*/ 2502560 h 2519660"/>
                    <a:gd name="connsiteX6" fmla="*/ 0 w 654260"/>
                    <a:gd name="connsiteY6" fmla="*/ 2519660 h 2519660"/>
                    <a:gd name="connsiteX7" fmla="*/ 0 w 654260"/>
                    <a:gd name="connsiteY7" fmla="*/ 0 h 2519660"/>
                    <a:gd name="connsiteX0" fmla="*/ 0 w 654260"/>
                    <a:gd name="connsiteY0" fmla="*/ 0 h 2519660"/>
                    <a:gd name="connsiteX1" fmla="*/ 56945 w 654260"/>
                    <a:gd name="connsiteY1" fmla="*/ 0 h 2519660"/>
                    <a:gd name="connsiteX2" fmla="*/ 654260 w 654260"/>
                    <a:gd name="connsiteY2" fmla="*/ 204345 h 2519660"/>
                    <a:gd name="connsiteX3" fmla="*/ 654260 w 654260"/>
                    <a:gd name="connsiteY3" fmla="*/ 2315315 h 2519660"/>
                    <a:gd name="connsiteX4" fmla="*/ 56945 w 654260"/>
                    <a:gd name="connsiteY4" fmla="*/ 2519660 h 2519660"/>
                    <a:gd name="connsiteX5" fmla="*/ 0 w 654260"/>
                    <a:gd name="connsiteY5" fmla="*/ 2519660 h 2519660"/>
                    <a:gd name="connsiteX6" fmla="*/ 0 w 654260"/>
                    <a:gd name="connsiteY6" fmla="*/ 0 h 25196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54260" h="2519660">
                      <a:moveTo>
                        <a:pt x="0" y="0"/>
                      </a:moveTo>
                      <a:lnTo>
                        <a:pt x="56945" y="0"/>
                      </a:lnTo>
                      <a:lnTo>
                        <a:pt x="654260" y="204345"/>
                      </a:lnTo>
                      <a:lnTo>
                        <a:pt x="654260" y="2315315"/>
                      </a:lnTo>
                      <a:lnTo>
                        <a:pt x="56945" y="2519660"/>
                      </a:lnTo>
                      <a:lnTo>
                        <a:pt x="0" y="251966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フリーフォーム: 図形 43">
                  <a:extLst>
                    <a:ext uri="{FF2B5EF4-FFF2-40B4-BE49-F238E27FC236}">
                      <a16:creationId xmlns:a16="http://schemas.microsoft.com/office/drawing/2014/main" id="{B4F3E5D9-DEB9-4D7A-886C-B9BAD5C3653C}"/>
                    </a:ext>
                  </a:extLst>
                </p:cNvPr>
                <p:cNvSpPr/>
                <p:nvPr/>
              </p:nvSpPr>
              <p:spPr bwMode="auto">
                <a:xfrm flipH="1">
                  <a:off x="2526803" y="2439509"/>
                  <a:ext cx="654260" cy="2519660"/>
                </a:xfrm>
                <a:custGeom>
                  <a:avLst/>
                  <a:gdLst>
                    <a:gd name="connsiteX0" fmla="*/ 0 w 654260"/>
                    <a:gd name="connsiteY0" fmla="*/ 0 h 2519660"/>
                    <a:gd name="connsiteX1" fmla="*/ 56945 w 654260"/>
                    <a:gd name="connsiteY1" fmla="*/ 19481 h 2519660"/>
                    <a:gd name="connsiteX2" fmla="*/ 56945 w 654260"/>
                    <a:gd name="connsiteY2" fmla="*/ 0 h 2519660"/>
                    <a:gd name="connsiteX3" fmla="*/ 654260 w 654260"/>
                    <a:gd name="connsiteY3" fmla="*/ 204345 h 2519660"/>
                    <a:gd name="connsiteX4" fmla="*/ 654260 w 654260"/>
                    <a:gd name="connsiteY4" fmla="*/ 2315315 h 2519660"/>
                    <a:gd name="connsiteX5" fmla="*/ 56945 w 654260"/>
                    <a:gd name="connsiteY5" fmla="*/ 2519660 h 2519660"/>
                    <a:gd name="connsiteX6" fmla="*/ 56945 w 654260"/>
                    <a:gd name="connsiteY6" fmla="*/ 2500179 h 2519660"/>
                    <a:gd name="connsiteX7" fmla="*/ 0 w 654260"/>
                    <a:gd name="connsiteY7" fmla="*/ 2519660 h 2519660"/>
                    <a:gd name="connsiteX0" fmla="*/ 0 w 654260"/>
                    <a:gd name="connsiteY0" fmla="*/ 0 h 2519660"/>
                    <a:gd name="connsiteX1" fmla="*/ 56945 w 654260"/>
                    <a:gd name="connsiteY1" fmla="*/ 0 h 2519660"/>
                    <a:gd name="connsiteX2" fmla="*/ 654260 w 654260"/>
                    <a:gd name="connsiteY2" fmla="*/ 204345 h 2519660"/>
                    <a:gd name="connsiteX3" fmla="*/ 654260 w 654260"/>
                    <a:gd name="connsiteY3" fmla="*/ 2315315 h 2519660"/>
                    <a:gd name="connsiteX4" fmla="*/ 56945 w 654260"/>
                    <a:gd name="connsiteY4" fmla="*/ 2519660 h 2519660"/>
                    <a:gd name="connsiteX5" fmla="*/ 56945 w 654260"/>
                    <a:gd name="connsiteY5" fmla="*/ 2500179 h 2519660"/>
                    <a:gd name="connsiteX6" fmla="*/ 0 w 654260"/>
                    <a:gd name="connsiteY6" fmla="*/ 2519660 h 2519660"/>
                    <a:gd name="connsiteX7" fmla="*/ 0 w 654260"/>
                    <a:gd name="connsiteY7" fmla="*/ 0 h 2519660"/>
                    <a:gd name="connsiteX0" fmla="*/ 0 w 654260"/>
                    <a:gd name="connsiteY0" fmla="*/ 0 h 2519660"/>
                    <a:gd name="connsiteX1" fmla="*/ 56945 w 654260"/>
                    <a:gd name="connsiteY1" fmla="*/ 0 h 2519660"/>
                    <a:gd name="connsiteX2" fmla="*/ 654260 w 654260"/>
                    <a:gd name="connsiteY2" fmla="*/ 204345 h 2519660"/>
                    <a:gd name="connsiteX3" fmla="*/ 654260 w 654260"/>
                    <a:gd name="connsiteY3" fmla="*/ 2315315 h 2519660"/>
                    <a:gd name="connsiteX4" fmla="*/ 56945 w 654260"/>
                    <a:gd name="connsiteY4" fmla="*/ 2519660 h 2519660"/>
                    <a:gd name="connsiteX5" fmla="*/ 66470 w 654260"/>
                    <a:gd name="connsiteY5" fmla="*/ 2502560 h 2519660"/>
                    <a:gd name="connsiteX6" fmla="*/ 0 w 654260"/>
                    <a:gd name="connsiteY6" fmla="*/ 2519660 h 2519660"/>
                    <a:gd name="connsiteX7" fmla="*/ 0 w 654260"/>
                    <a:gd name="connsiteY7" fmla="*/ 0 h 2519660"/>
                    <a:gd name="connsiteX0" fmla="*/ 0 w 654260"/>
                    <a:gd name="connsiteY0" fmla="*/ 0 h 2519660"/>
                    <a:gd name="connsiteX1" fmla="*/ 56945 w 654260"/>
                    <a:gd name="connsiteY1" fmla="*/ 0 h 2519660"/>
                    <a:gd name="connsiteX2" fmla="*/ 654260 w 654260"/>
                    <a:gd name="connsiteY2" fmla="*/ 204345 h 2519660"/>
                    <a:gd name="connsiteX3" fmla="*/ 654260 w 654260"/>
                    <a:gd name="connsiteY3" fmla="*/ 2315315 h 2519660"/>
                    <a:gd name="connsiteX4" fmla="*/ 56945 w 654260"/>
                    <a:gd name="connsiteY4" fmla="*/ 2519660 h 2519660"/>
                    <a:gd name="connsiteX5" fmla="*/ 0 w 654260"/>
                    <a:gd name="connsiteY5" fmla="*/ 2519660 h 2519660"/>
                    <a:gd name="connsiteX6" fmla="*/ 0 w 654260"/>
                    <a:gd name="connsiteY6" fmla="*/ 0 h 25196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54260" h="2519660">
                      <a:moveTo>
                        <a:pt x="0" y="0"/>
                      </a:moveTo>
                      <a:lnTo>
                        <a:pt x="56945" y="0"/>
                      </a:lnTo>
                      <a:lnTo>
                        <a:pt x="654260" y="204345"/>
                      </a:lnTo>
                      <a:lnTo>
                        <a:pt x="654260" y="2315315"/>
                      </a:lnTo>
                      <a:lnTo>
                        <a:pt x="56945" y="2519660"/>
                      </a:lnTo>
                      <a:lnTo>
                        <a:pt x="0" y="251966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5C4E7FEE-D04E-4209-948D-3F47BB0BE98C}"/>
                </a:ext>
              </a:extLst>
            </p:cNvPr>
            <p:cNvSpPr/>
            <p:nvPr/>
          </p:nvSpPr>
          <p:spPr bwMode="auto">
            <a:xfrm>
              <a:off x="6794768" y="1573266"/>
              <a:ext cx="1129797" cy="1343700"/>
            </a:xfrm>
            <a:custGeom>
              <a:avLst/>
              <a:gdLst>
                <a:gd name="connsiteX0" fmla="*/ 1346052 w 2383305"/>
                <a:gd name="connsiteY0" fmla="*/ 519 h 2834532"/>
                <a:gd name="connsiteX1" fmla="*/ 1404709 w 2383305"/>
                <a:gd name="connsiteY1" fmla="*/ 8366 h 2834532"/>
                <a:gd name="connsiteX2" fmla="*/ 1440286 w 2383305"/>
                <a:gd name="connsiteY2" fmla="*/ 28425 h 2834532"/>
                <a:gd name="connsiteX3" fmla="*/ 1459527 w 2383305"/>
                <a:gd name="connsiteY3" fmla="*/ 222912 h 2834532"/>
                <a:gd name="connsiteX4" fmla="*/ 1417212 w 2383305"/>
                <a:gd name="connsiteY4" fmla="*/ 259253 h 2834532"/>
                <a:gd name="connsiteX5" fmla="*/ 1411138 w 2383305"/>
                <a:gd name="connsiteY5" fmla="*/ 261963 h 2834532"/>
                <a:gd name="connsiteX6" fmla="*/ 1362725 w 2383305"/>
                <a:gd name="connsiteY6" fmla="*/ 291284 h 2834532"/>
                <a:gd name="connsiteX7" fmla="*/ 1261652 w 2383305"/>
                <a:gd name="connsiteY7" fmla="*/ 367552 h 2834532"/>
                <a:gd name="connsiteX8" fmla="*/ 1239477 w 2383305"/>
                <a:gd name="connsiteY8" fmla="*/ 388026 h 2834532"/>
                <a:gd name="connsiteX9" fmla="*/ 1246402 w 2383305"/>
                <a:gd name="connsiteY9" fmla="*/ 388641 h 2834532"/>
                <a:gd name="connsiteX10" fmla="*/ 1273975 w 2383305"/>
                <a:gd name="connsiteY10" fmla="*/ 371922 h 2834532"/>
                <a:gd name="connsiteX11" fmla="*/ 1909058 w 2383305"/>
                <a:gd name="connsiteY11" fmla="*/ 221726 h 2834532"/>
                <a:gd name="connsiteX12" fmla="*/ 2016736 w 2383305"/>
                <a:gd name="connsiteY12" fmla="*/ 230459 h 2834532"/>
                <a:gd name="connsiteX13" fmla="*/ 2024936 w 2383305"/>
                <a:gd name="connsiteY13" fmla="*/ 230583 h 2834532"/>
                <a:gd name="connsiteX14" fmla="*/ 2080749 w 2383305"/>
                <a:gd name="connsiteY14" fmla="*/ 249160 h 2834532"/>
                <a:gd name="connsiteX15" fmla="*/ 2131354 w 2383305"/>
                <a:gd name="connsiteY15" fmla="*/ 456106 h 2834532"/>
                <a:gd name="connsiteX16" fmla="*/ 1982171 w 2383305"/>
                <a:gd name="connsiteY16" fmla="*/ 532687 h 2834532"/>
                <a:gd name="connsiteX17" fmla="*/ 1966939 w 2383305"/>
                <a:gd name="connsiteY17" fmla="*/ 529340 h 2834532"/>
                <a:gd name="connsiteX18" fmla="*/ 1898005 w 2383305"/>
                <a:gd name="connsiteY18" fmla="*/ 523748 h 2834532"/>
                <a:gd name="connsiteX19" fmla="*/ 1467736 w 2383305"/>
                <a:gd name="connsiteY19" fmla="*/ 612201 h 2834532"/>
                <a:gd name="connsiteX20" fmla="*/ 1441071 w 2383305"/>
                <a:gd name="connsiteY20" fmla="*/ 626136 h 2834532"/>
                <a:gd name="connsiteX21" fmla="*/ 1481545 w 2383305"/>
                <a:gd name="connsiteY21" fmla="*/ 612906 h 2834532"/>
                <a:gd name="connsiteX22" fmla="*/ 2167877 w 2383305"/>
                <a:gd name="connsiteY22" fmla="*/ 622246 h 2834532"/>
                <a:gd name="connsiteX23" fmla="*/ 2260776 w 2383305"/>
                <a:gd name="connsiteY23" fmla="*/ 654960 h 2834532"/>
                <a:gd name="connsiteX24" fmla="*/ 2268279 w 2383305"/>
                <a:gd name="connsiteY24" fmla="*/ 656764 h 2834532"/>
                <a:gd name="connsiteX25" fmla="*/ 2298999 w 2383305"/>
                <a:gd name="connsiteY25" fmla="*/ 670869 h 2834532"/>
                <a:gd name="connsiteX26" fmla="*/ 2361942 w 2383305"/>
                <a:gd name="connsiteY26" fmla="*/ 894442 h 2834532"/>
                <a:gd name="connsiteX27" fmla="*/ 2167120 w 2383305"/>
                <a:gd name="connsiteY27" fmla="*/ 964019 h 2834532"/>
                <a:gd name="connsiteX28" fmla="*/ 2145360 w 2383305"/>
                <a:gd name="connsiteY28" fmla="*/ 954028 h 2834532"/>
                <a:gd name="connsiteX29" fmla="*/ 2144903 w 2383305"/>
                <a:gd name="connsiteY29" fmla="*/ 955170 h 2834532"/>
                <a:gd name="connsiteX30" fmla="*/ 1639699 w 2383305"/>
                <a:gd name="connsiteY30" fmla="*/ 906370 h 2834532"/>
                <a:gd name="connsiteX31" fmla="*/ 1578732 w 2383305"/>
                <a:gd name="connsiteY31" fmla="*/ 920467 h 2834532"/>
                <a:gd name="connsiteX32" fmla="*/ 1638971 w 2383305"/>
                <a:gd name="connsiteY32" fmla="*/ 918975 h 2834532"/>
                <a:gd name="connsiteX33" fmla="*/ 2069795 w 2383305"/>
                <a:gd name="connsiteY33" fmla="*/ 1027310 h 2834532"/>
                <a:gd name="connsiteX34" fmla="*/ 2146140 w 2383305"/>
                <a:gd name="connsiteY34" fmla="*/ 1069701 h 2834532"/>
                <a:gd name="connsiteX35" fmla="*/ 2219570 w 2383305"/>
                <a:gd name="connsiteY35" fmla="*/ 1119089 h 2834532"/>
                <a:gd name="connsiteX36" fmla="*/ 2219484 w 2383305"/>
                <a:gd name="connsiteY36" fmla="*/ 1119207 h 2834532"/>
                <a:gd name="connsiteX37" fmla="*/ 2228954 w 2383305"/>
                <a:gd name="connsiteY37" fmla="*/ 1124950 h 2834532"/>
                <a:gd name="connsiteX38" fmla="*/ 2276511 w 2383305"/>
                <a:gd name="connsiteY38" fmla="*/ 1310268 h 2834532"/>
                <a:gd name="connsiteX39" fmla="*/ 2072845 w 2383305"/>
                <a:gd name="connsiteY39" fmla="*/ 1378351 h 2834532"/>
                <a:gd name="connsiteX40" fmla="*/ 2046154 w 2383305"/>
                <a:gd name="connsiteY40" fmla="*/ 1362168 h 2834532"/>
                <a:gd name="connsiteX41" fmla="*/ 2038982 w 2383305"/>
                <a:gd name="connsiteY41" fmla="*/ 1355617 h 2834532"/>
                <a:gd name="connsiteX42" fmla="*/ 1991044 w 2383305"/>
                <a:gd name="connsiteY42" fmla="*/ 1323375 h 2834532"/>
                <a:gd name="connsiteX43" fmla="*/ 1232921 w 2383305"/>
                <a:gd name="connsiteY43" fmla="*/ 1319769 h 2834532"/>
                <a:gd name="connsiteX44" fmla="*/ 1195860 w 2383305"/>
                <a:gd name="connsiteY44" fmla="*/ 1344032 h 2834532"/>
                <a:gd name="connsiteX45" fmla="*/ 1214369 w 2383305"/>
                <a:gd name="connsiteY45" fmla="*/ 1371210 h 2834532"/>
                <a:gd name="connsiteX46" fmla="*/ 1583198 w 2383305"/>
                <a:gd name="connsiteY46" fmla="*/ 1613826 h 2834532"/>
                <a:gd name="connsiteX47" fmla="*/ 1583066 w 2383305"/>
                <a:gd name="connsiteY47" fmla="*/ 1614358 h 2834532"/>
                <a:gd name="connsiteX48" fmla="*/ 1603531 w 2383305"/>
                <a:gd name="connsiteY48" fmla="*/ 1619675 h 2834532"/>
                <a:gd name="connsiteX49" fmla="*/ 1720364 w 2383305"/>
                <a:gd name="connsiteY49" fmla="*/ 1779203 h 2834532"/>
                <a:gd name="connsiteX50" fmla="*/ 1550082 w 2383305"/>
                <a:gd name="connsiteY50" fmla="*/ 1966261 h 2834532"/>
                <a:gd name="connsiteX51" fmla="*/ 1513906 w 2383305"/>
                <a:gd name="connsiteY51" fmla="*/ 1964317 h 2834532"/>
                <a:gd name="connsiteX52" fmla="*/ 1496049 w 2383305"/>
                <a:gd name="connsiteY52" fmla="*/ 1959679 h 2834532"/>
                <a:gd name="connsiteX53" fmla="*/ 1495658 w 2383305"/>
                <a:gd name="connsiteY53" fmla="*/ 1961224 h 2834532"/>
                <a:gd name="connsiteX54" fmla="*/ 1055976 w 2383305"/>
                <a:gd name="connsiteY54" fmla="*/ 1725882 h 2834532"/>
                <a:gd name="connsiteX55" fmla="*/ 1052522 w 2383305"/>
                <a:gd name="connsiteY55" fmla="*/ 1722434 h 2834532"/>
                <a:gd name="connsiteX56" fmla="*/ 1047031 w 2383305"/>
                <a:gd name="connsiteY56" fmla="*/ 1722811 h 2834532"/>
                <a:gd name="connsiteX57" fmla="*/ 749224 w 2383305"/>
                <a:gd name="connsiteY57" fmla="*/ 1674736 h 2834532"/>
                <a:gd name="connsiteX58" fmla="*/ 726211 w 2383305"/>
                <a:gd name="connsiteY58" fmla="*/ 1664427 h 2834532"/>
                <a:gd name="connsiteX59" fmla="*/ 10887 w 2383305"/>
                <a:gd name="connsiteY59" fmla="*/ 2834532 h 2834532"/>
                <a:gd name="connsiteX60" fmla="*/ 0 w 2383305"/>
                <a:gd name="connsiteY60" fmla="*/ 1766659 h 2834532"/>
                <a:gd name="connsiteX61" fmla="*/ 305306 w 2383305"/>
                <a:gd name="connsiteY61" fmla="*/ 1228752 h 2834532"/>
                <a:gd name="connsiteX62" fmla="*/ 311022 w 2383305"/>
                <a:gd name="connsiteY62" fmla="*/ 1187307 h 2834532"/>
                <a:gd name="connsiteX63" fmla="*/ 604064 w 2383305"/>
                <a:gd name="connsiteY63" fmla="*/ 682846 h 2834532"/>
                <a:gd name="connsiteX64" fmla="*/ 757088 w 2383305"/>
                <a:gd name="connsiteY64" fmla="*/ 553328 h 2834532"/>
                <a:gd name="connsiteX65" fmla="*/ 797054 w 2383305"/>
                <a:gd name="connsiteY65" fmla="*/ 527192 h 2834532"/>
                <a:gd name="connsiteX66" fmla="*/ 829277 w 2383305"/>
                <a:gd name="connsiteY66" fmla="*/ 468229 h 2834532"/>
                <a:gd name="connsiteX67" fmla="*/ 1214038 w 2383305"/>
                <a:gd name="connsiteY67" fmla="*/ 64562 h 2834532"/>
                <a:gd name="connsiteX68" fmla="*/ 1279365 w 2383305"/>
                <a:gd name="connsiteY68" fmla="*/ 24996 h 2834532"/>
                <a:gd name="connsiteX69" fmla="*/ 1288930 w 2383305"/>
                <a:gd name="connsiteY69" fmla="*/ 18295 h 2834532"/>
                <a:gd name="connsiteX70" fmla="*/ 1346052 w 2383305"/>
                <a:gd name="connsiteY70" fmla="*/ 519 h 2834532"/>
                <a:gd name="connsiteX0" fmla="*/ 1943365 w 2980618"/>
                <a:gd name="connsiteY0" fmla="*/ 519 h 2834532"/>
                <a:gd name="connsiteX1" fmla="*/ 2002022 w 2980618"/>
                <a:gd name="connsiteY1" fmla="*/ 8366 h 2834532"/>
                <a:gd name="connsiteX2" fmla="*/ 2037599 w 2980618"/>
                <a:gd name="connsiteY2" fmla="*/ 28425 h 2834532"/>
                <a:gd name="connsiteX3" fmla="*/ 2056840 w 2980618"/>
                <a:gd name="connsiteY3" fmla="*/ 222912 h 2834532"/>
                <a:gd name="connsiteX4" fmla="*/ 2014525 w 2980618"/>
                <a:gd name="connsiteY4" fmla="*/ 259253 h 2834532"/>
                <a:gd name="connsiteX5" fmla="*/ 2008451 w 2980618"/>
                <a:gd name="connsiteY5" fmla="*/ 261963 h 2834532"/>
                <a:gd name="connsiteX6" fmla="*/ 1960038 w 2980618"/>
                <a:gd name="connsiteY6" fmla="*/ 291284 h 2834532"/>
                <a:gd name="connsiteX7" fmla="*/ 1858965 w 2980618"/>
                <a:gd name="connsiteY7" fmla="*/ 367552 h 2834532"/>
                <a:gd name="connsiteX8" fmla="*/ 1836790 w 2980618"/>
                <a:gd name="connsiteY8" fmla="*/ 388026 h 2834532"/>
                <a:gd name="connsiteX9" fmla="*/ 1843715 w 2980618"/>
                <a:gd name="connsiteY9" fmla="*/ 388641 h 2834532"/>
                <a:gd name="connsiteX10" fmla="*/ 1871288 w 2980618"/>
                <a:gd name="connsiteY10" fmla="*/ 371922 h 2834532"/>
                <a:gd name="connsiteX11" fmla="*/ 2506371 w 2980618"/>
                <a:gd name="connsiteY11" fmla="*/ 221726 h 2834532"/>
                <a:gd name="connsiteX12" fmla="*/ 2614049 w 2980618"/>
                <a:gd name="connsiteY12" fmla="*/ 230459 h 2834532"/>
                <a:gd name="connsiteX13" fmla="*/ 2622249 w 2980618"/>
                <a:gd name="connsiteY13" fmla="*/ 230583 h 2834532"/>
                <a:gd name="connsiteX14" fmla="*/ 2678062 w 2980618"/>
                <a:gd name="connsiteY14" fmla="*/ 249160 h 2834532"/>
                <a:gd name="connsiteX15" fmla="*/ 2728667 w 2980618"/>
                <a:gd name="connsiteY15" fmla="*/ 456106 h 2834532"/>
                <a:gd name="connsiteX16" fmla="*/ 2579484 w 2980618"/>
                <a:gd name="connsiteY16" fmla="*/ 532687 h 2834532"/>
                <a:gd name="connsiteX17" fmla="*/ 2564252 w 2980618"/>
                <a:gd name="connsiteY17" fmla="*/ 529340 h 2834532"/>
                <a:gd name="connsiteX18" fmla="*/ 2495318 w 2980618"/>
                <a:gd name="connsiteY18" fmla="*/ 523748 h 2834532"/>
                <a:gd name="connsiteX19" fmla="*/ 2065049 w 2980618"/>
                <a:gd name="connsiteY19" fmla="*/ 612201 h 2834532"/>
                <a:gd name="connsiteX20" fmla="*/ 2038384 w 2980618"/>
                <a:gd name="connsiteY20" fmla="*/ 626136 h 2834532"/>
                <a:gd name="connsiteX21" fmla="*/ 2078858 w 2980618"/>
                <a:gd name="connsiteY21" fmla="*/ 612906 h 2834532"/>
                <a:gd name="connsiteX22" fmla="*/ 2765190 w 2980618"/>
                <a:gd name="connsiteY22" fmla="*/ 622246 h 2834532"/>
                <a:gd name="connsiteX23" fmla="*/ 2858089 w 2980618"/>
                <a:gd name="connsiteY23" fmla="*/ 654960 h 2834532"/>
                <a:gd name="connsiteX24" fmla="*/ 2865592 w 2980618"/>
                <a:gd name="connsiteY24" fmla="*/ 656764 h 2834532"/>
                <a:gd name="connsiteX25" fmla="*/ 2896312 w 2980618"/>
                <a:gd name="connsiteY25" fmla="*/ 670869 h 2834532"/>
                <a:gd name="connsiteX26" fmla="*/ 2959255 w 2980618"/>
                <a:gd name="connsiteY26" fmla="*/ 894442 h 2834532"/>
                <a:gd name="connsiteX27" fmla="*/ 2764433 w 2980618"/>
                <a:gd name="connsiteY27" fmla="*/ 964019 h 2834532"/>
                <a:gd name="connsiteX28" fmla="*/ 2742673 w 2980618"/>
                <a:gd name="connsiteY28" fmla="*/ 954028 h 2834532"/>
                <a:gd name="connsiteX29" fmla="*/ 2742216 w 2980618"/>
                <a:gd name="connsiteY29" fmla="*/ 955170 h 2834532"/>
                <a:gd name="connsiteX30" fmla="*/ 2237012 w 2980618"/>
                <a:gd name="connsiteY30" fmla="*/ 906370 h 2834532"/>
                <a:gd name="connsiteX31" fmla="*/ 2176045 w 2980618"/>
                <a:gd name="connsiteY31" fmla="*/ 920467 h 2834532"/>
                <a:gd name="connsiteX32" fmla="*/ 2236284 w 2980618"/>
                <a:gd name="connsiteY32" fmla="*/ 918975 h 2834532"/>
                <a:gd name="connsiteX33" fmla="*/ 2667108 w 2980618"/>
                <a:gd name="connsiteY33" fmla="*/ 1027310 h 2834532"/>
                <a:gd name="connsiteX34" fmla="*/ 2743453 w 2980618"/>
                <a:gd name="connsiteY34" fmla="*/ 1069701 h 2834532"/>
                <a:gd name="connsiteX35" fmla="*/ 2816883 w 2980618"/>
                <a:gd name="connsiteY35" fmla="*/ 1119089 h 2834532"/>
                <a:gd name="connsiteX36" fmla="*/ 2816797 w 2980618"/>
                <a:gd name="connsiteY36" fmla="*/ 1119207 h 2834532"/>
                <a:gd name="connsiteX37" fmla="*/ 2826267 w 2980618"/>
                <a:gd name="connsiteY37" fmla="*/ 1124950 h 2834532"/>
                <a:gd name="connsiteX38" fmla="*/ 2873824 w 2980618"/>
                <a:gd name="connsiteY38" fmla="*/ 1310268 h 2834532"/>
                <a:gd name="connsiteX39" fmla="*/ 2670158 w 2980618"/>
                <a:gd name="connsiteY39" fmla="*/ 1378351 h 2834532"/>
                <a:gd name="connsiteX40" fmla="*/ 2643467 w 2980618"/>
                <a:gd name="connsiteY40" fmla="*/ 1362168 h 2834532"/>
                <a:gd name="connsiteX41" fmla="*/ 2636295 w 2980618"/>
                <a:gd name="connsiteY41" fmla="*/ 1355617 h 2834532"/>
                <a:gd name="connsiteX42" fmla="*/ 2588357 w 2980618"/>
                <a:gd name="connsiteY42" fmla="*/ 1323375 h 2834532"/>
                <a:gd name="connsiteX43" fmla="*/ 1830234 w 2980618"/>
                <a:gd name="connsiteY43" fmla="*/ 1319769 h 2834532"/>
                <a:gd name="connsiteX44" fmla="*/ 1793173 w 2980618"/>
                <a:gd name="connsiteY44" fmla="*/ 1344032 h 2834532"/>
                <a:gd name="connsiteX45" fmla="*/ 1811682 w 2980618"/>
                <a:gd name="connsiteY45" fmla="*/ 1371210 h 2834532"/>
                <a:gd name="connsiteX46" fmla="*/ 2180511 w 2980618"/>
                <a:gd name="connsiteY46" fmla="*/ 1613826 h 2834532"/>
                <a:gd name="connsiteX47" fmla="*/ 2180379 w 2980618"/>
                <a:gd name="connsiteY47" fmla="*/ 1614358 h 2834532"/>
                <a:gd name="connsiteX48" fmla="*/ 2200844 w 2980618"/>
                <a:gd name="connsiteY48" fmla="*/ 1619675 h 2834532"/>
                <a:gd name="connsiteX49" fmla="*/ 2317677 w 2980618"/>
                <a:gd name="connsiteY49" fmla="*/ 1779203 h 2834532"/>
                <a:gd name="connsiteX50" fmla="*/ 2147395 w 2980618"/>
                <a:gd name="connsiteY50" fmla="*/ 1966261 h 2834532"/>
                <a:gd name="connsiteX51" fmla="*/ 2111219 w 2980618"/>
                <a:gd name="connsiteY51" fmla="*/ 1964317 h 2834532"/>
                <a:gd name="connsiteX52" fmla="*/ 2093362 w 2980618"/>
                <a:gd name="connsiteY52" fmla="*/ 1959679 h 2834532"/>
                <a:gd name="connsiteX53" fmla="*/ 2092971 w 2980618"/>
                <a:gd name="connsiteY53" fmla="*/ 1961224 h 2834532"/>
                <a:gd name="connsiteX54" fmla="*/ 1653289 w 2980618"/>
                <a:gd name="connsiteY54" fmla="*/ 1725882 h 2834532"/>
                <a:gd name="connsiteX55" fmla="*/ 1649835 w 2980618"/>
                <a:gd name="connsiteY55" fmla="*/ 1722434 h 2834532"/>
                <a:gd name="connsiteX56" fmla="*/ 1644344 w 2980618"/>
                <a:gd name="connsiteY56" fmla="*/ 1722811 h 2834532"/>
                <a:gd name="connsiteX57" fmla="*/ 1346537 w 2980618"/>
                <a:gd name="connsiteY57" fmla="*/ 1674736 h 2834532"/>
                <a:gd name="connsiteX58" fmla="*/ 1323524 w 2980618"/>
                <a:gd name="connsiteY58" fmla="*/ 1664427 h 2834532"/>
                <a:gd name="connsiteX59" fmla="*/ 608200 w 2980618"/>
                <a:gd name="connsiteY59" fmla="*/ 2834532 h 2834532"/>
                <a:gd name="connsiteX60" fmla="*/ 0 w 2980618"/>
                <a:gd name="connsiteY60" fmla="*/ 2376740 h 2834532"/>
                <a:gd name="connsiteX61" fmla="*/ 597313 w 2980618"/>
                <a:gd name="connsiteY61" fmla="*/ 1766659 h 2834532"/>
                <a:gd name="connsiteX62" fmla="*/ 902619 w 2980618"/>
                <a:gd name="connsiteY62" fmla="*/ 1228752 h 2834532"/>
                <a:gd name="connsiteX63" fmla="*/ 908335 w 2980618"/>
                <a:gd name="connsiteY63" fmla="*/ 1187307 h 2834532"/>
                <a:gd name="connsiteX64" fmla="*/ 1201377 w 2980618"/>
                <a:gd name="connsiteY64" fmla="*/ 682846 h 2834532"/>
                <a:gd name="connsiteX65" fmla="*/ 1354401 w 2980618"/>
                <a:gd name="connsiteY65" fmla="*/ 553328 h 2834532"/>
                <a:gd name="connsiteX66" fmla="*/ 1394367 w 2980618"/>
                <a:gd name="connsiteY66" fmla="*/ 527192 h 2834532"/>
                <a:gd name="connsiteX67" fmla="*/ 1426590 w 2980618"/>
                <a:gd name="connsiteY67" fmla="*/ 468229 h 2834532"/>
                <a:gd name="connsiteX68" fmla="*/ 1811351 w 2980618"/>
                <a:gd name="connsiteY68" fmla="*/ 64562 h 2834532"/>
                <a:gd name="connsiteX69" fmla="*/ 1876678 w 2980618"/>
                <a:gd name="connsiteY69" fmla="*/ 24996 h 2834532"/>
                <a:gd name="connsiteX70" fmla="*/ 1886243 w 2980618"/>
                <a:gd name="connsiteY70" fmla="*/ 18295 h 2834532"/>
                <a:gd name="connsiteX71" fmla="*/ 1943365 w 2980618"/>
                <a:gd name="connsiteY71" fmla="*/ 519 h 2834532"/>
                <a:gd name="connsiteX0" fmla="*/ 0 w 2980618"/>
                <a:gd name="connsiteY0" fmla="*/ 2376740 h 2834532"/>
                <a:gd name="connsiteX1" fmla="*/ 597313 w 2980618"/>
                <a:gd name="connsiteY1" fmla="*/ 1766659 h 2834532"/>
                <a:gd name="connsiteX2" fmla="*/ 902619 w 2980618"/>
                <a:gd name="connsiteY2" fmla="*/ 1228752 h 2834532"/>
                <a:gd name="connsiteX3" fmla="*/ 908335 w 2980618"/>
                <a:gd name="connsiteY3" fmla="*/ 1187307 h 2834532"/>
                <a:gd name="connsiteX4" fmla="*/ 1201377 w 2980618"/>
                <a:gd name="connsiteY4" fmla="*/ 682846 h 2834532"/>
                <a:gd name="connsiteX5" fmla="*/ 1354401 w 2980618"/>
                <a:gd name="connsiteY5" fmla="*/ 553328 h 2834532"/>
                <a:gd name="connsiteX6" fmla="*/ 1394367 w 2980618"/>
                <a:gd name="connsiteY6" fmla="*/ 527192 h 2834532"/>
                <a:gd name="connsiteX7" fmla="*/ 1426590 w 2980618"/>
                <a:gd name="connsiteY7" fmla="*/ 468229 h 2834532"/>
                <a:gd name="connsiteX8" fmla="*/ 1811351 w 2980618"/>
                <a:gd name="connsiteY8" fmla="*/ 64562 h 2834532"/>
                <a:gd name="connsiteX9" fmla="*/ 1876678 w 2980618"/>
                <a:gd name="connsiteY9" fmla="*/ 24996 h 2834532"/>
                <a:gd name="connsiteX10" fmla="*/ 1886243 w 2980618"/>
                <a:gd name="connsiteY10" fmla="*/ 18295 h 2834532"/>
                <a:gd name="connsiteX11" fmla="*/ 1943365 w 2980618"/>
                <a:gd name="connsiteY11" fmla="*/ 519 h 2834532"/>
                <a:gd name="connsiteX12" fmla="*/ 2002022 w 2980618"/>
                <a:gd name="connsiteY12" fmla="*/ 8366 h 2834532"/>
                <a:gd name="connsiteX13" fmla="*/ 2037599 w 2980618"/>
                <a:gd name="connsiteY13" fmla="*/ 28425 h 2834532"/>
                <a:gd name="connsiteX14" fmla="*/ 2056840 w 2980618"/>
                <a:gd name="connsiteY14" fmla="*/ 222912 h 2834532"/>
                <a:gd name="connsiteX15" fmla="*/ 2014525 w 2980618"/>
                <a:gd name="connsiteY15" fmla="*/ 259253 h 2834532"/>
                <a:gd name="connsiteX16" fmla="*/ 2008451 w 2980618"/>
                <a:gd name="connsiteY16" fmla="*/ 261963 h 2834532"/>
                <a:gd name="connsiteX17" fmla="*/ 1960038 w 2980618"/>
                <a:gd name="connsiteY17" fmla="*/ 291284 h 2834532"/>
                <a:gd name="connsiteX18" fmla="*/ 1858965 w 2980618"/>
                <a:gd name="connsiteY18" fmla="*/ 367552 h 2834532"/>
                <a:gd name="connsiteX19" fmla="*/ 1836790 w 2980618"/>
                <a:gd name="connsiteY19" fmla="*/ 388026 h 2834532"/>
                <a:gd name="connsiteX20" fmla="*/ 1843715 w 2980618"/>
                <a:gd name="connsiteY20" fmla="*/ 388641 h 2834532"/>
                <a:gd name="connsiteX21" fmla="*/ 1871288 w 2980618"/>
                <a:gd name="connsiteY21" fmla="*/ 371922 h 2834532"/>
                <a:gd name="connsiteX22" fmla="*/ 2506371 w 2980618"/>
                <a:gd name="connsiteY22" fmla="*/ 221726 h 2834532"/>
                <a:gd name="connsiteX23" fmla="*/ 2614049 w 2980618"/>
                <a:gd name="connsiteY23" fmla="*/ 230459 h 2834532"/>
                <a:gd name="connsiteX24" fmla="*/ 2622249 w 2980618"/>
                <a:gd name="connsiteY24" fmla="*/ 230583 h 2834532"/>
                <a:gd name="connsiteX25" fmla="*/ 2678062 w 2980618"/>
                <a:gd name="connsiteY25" fmla="*/ 249160 h 2834532"/>
                <a:gd name="connsiteX26" fmla="*/ 2728667 w 2980618"/>
                <a:gd name="connsiteY26" fmla="*/ 456106 h 2834532"/>
                <a:gd name="connsiteX27" fmla="*/ 2579484 w 2980618"/>
                <a:gd name="connsiteY27" fmla="*/ 532687 h 2834532"/>
                <a:gd name="connsiteX28" fmla="*/ 2564252 w 2980618"/>
                <a:gd name="connsiteY28" fmla="*/ 529340 h 2834532"/>
                <a:gd name="connsiteX29" fmla="*/ 2495318 w 2980618"/>
                <a:gd name="connsiteY29" fmla="*/ 523748 h 2834532"/>
                <a:gd name="connsiteX30" fmla="*/ 2065049 w 2980618"/>
                <a:gd name="connsiteY30" fmla="*/ 612201 h 2834532"/>
                <a:gd name="connsiteX31" fmla="*/ 2038384 w 2980618"/>
                <a:gd name="connsiteY31" fmla="*/ 626136 h 2834532"/>
                <a:gd name="connsiteX32" fmla="*/ 2078858 w 2980618"/>
                <a:gd name="connsiteY32" fmla="*/ 612906 h 2834532"/>
                <a:gd name="connsiteX33" fmla="*/ 2765190 w 2980618"/>
                <a:gd name="connsiteY33" fmla="*/ 622246 h 2834532"/>
                <a:gd name="connsiteX34" fmla="*/ 2858089 w 2980618"/>
                <a:gd name="connsiteY34" fmla="*/ 654960 h 2834532"/>
                <a:gd name="connsiteX35" fmla="*/ 2865592 w 2980618"/>
                <a:gd name="connsiteY35" fmla="*/ 656764 h 2834532"/>
                <a:gd name="connsiteX36" fmla="*/ 2896312 w 2980618"/>
                <a:gd name="connsiteY36" fmla="*/ 670869 h 2834532"/>
                <a:gd name="connsiteX37" fmla="*/ 2959255 w 2980618"/>
                <a:gd name="connsiteY37" fmla="*/ 894442 h 2834532"/>
                <a:gd name="connsiteX38" fmla="*/ 2764433 w 2980618"/>
                <a:gd name="connsiteY38" fmla="*/ 964019 h 2834532"/>
                <a:gd name="connsiteX39" fmla="*/ 2742673 w 2980618"/>
                <a:gd name="connsiteY39" fmla="*/ 954028 h 2834532"/>
                <a:gd name="connsiteX40" fmla="*/ 2742216 w 2980618"/>
                <a:gd name="connsiteY40" fmla="*/ 955170 h 2834532"/>
                <a:gd name="connsiteX41" fmla="*/ 2237012 w 2980618"/>
                <a:gd name="connsiteY41" fmla="*/ 906370 h 2834532"/>
                <a:gd name="connsiteX42" fmla="*/ 2176045 w 2980618"/>
                <a:gd name="connsiteY42" fmla="*/ 920467 h 2834532"/>
                <a:gd name="connsiteX43" fmla="*/ 2236284 w 2980618"/>
                <a:gd name="connsiteY43" fmla="*/ 918975 h 2834532"/>
                <a:gd name="connsiteX44" fmla="*/ 2667108 w 2980618"/>
                <a:gd name="connsiteY44" fmla="*/ 1027310 h 2834532"/>
                <a:gd name="connsiteX45" fmla="*/ 2743453 w 2980618"/>
                <a:gd name="connsiteY45" fmla="*/ 1069701 h 2834532"/>
                <a:gd name="connsiteX46" fmla="*/ 2816883 w 2980618"/>
                <a:gd name="connsiteY46" fmla="*/ 1119089 h 2834532"/>
                <a:gd name="connsiteX47" fmla="*/ 2816797 w 2980618"/>
                <a:gd name="connsiteY47" fmla="*/ 1119207 h 2834532"/>
                <a:gd name="connsiteX48" fmla="*/ 2826267 w 2980618"/>
                <a:gd name="connsiteY48" fmla="*/ 1124950 h 2834532"/>
                <a:gd name="connsiteX49" fmla="*/ 2873824 w 2980618"/>
                <a:gd name="connsiteY49" fmla="*/ 1310268 h 2834532"/>
                <a:gd name="connsiteX50" fmla="*/ 2670158 w 2980618"/>
                <a:gd name="connsiteY50" fmla="*/ 1378351 h 2834532"/>
                <a:gd name="connsiteX51" fmla="*/ 2643467 w 2980618"/>
                <a:gd name="connsiteY51" fmla="*/ 1362168 h 2834532"/>
                <a:gd name="connsiteX52" fmla="*/ 2636295 w 2980618"/>
                <a:gd name="connsiteY52" fmla="*/ 1355617 h 2834532"/>
                <a:gd name="connsiteX53" fmla="*/ 2588357 w 2980618"/>
                <a:gd name="connsiteY53" fmla="*/ 1323375 h 2834532"/>
                <a:gd name="connsiteX54" fmla="*/ 1830234 w 2980618"/>
                <a:gd name="connsiteY54" fmla="*/ 1319769 h 2834532"/>
                <a:gd name="connsiteX55" fmla="*/ 1793173 w 2980618"/>
                <a:gd name="connsiteY55" fmla="*/ 1344032 h 2834532"/>
                <a:gd name="connsiteX56" fmla="*/ 1811682 w 2980618"/>
                <a:gd name="connsiteY56" fmla="*/ 1371210 h 2834532"/>
                <a:gd name="connsiteX57" fmla="*/ 2180511 w 2980618"/>
                <a:gd name="connsiteY57" fmla="*/ 1613826 h 2834532"/>
                <a:gd name="connsiteX58" fmla="*/ 2180379 w 2980618"/>
                <a:gd name="connsiteY58" fmla="*/ 1614358 h 2834532"/>
                <a:gd name="connsiteX59" fmla="*/ 2200844 w 2980618"/>
                <a:gd name="connsiteY59" fmla="*/ 1619675 h 2834532"/>
                <a:gd name="connsiteX60" fmla="*/ 2317677 w 2980618"/>
                <a:gd name="connsiteY60" fmla="*/ 1779203 h 2834532"/>
                <a:gd name="connsiteX61" fmla="*/ 2147395 w 2980618"/>
                <a:gd name="connsiteY61" fmla="*/ 1966261 h 2834532"/>
                <a:gd name="connsiteX62" fmla="*/ 2111219 w 2980618"/>
                <a:gd name="connsiteY62" fmla="*/ 1964317 h 2834532"/>
                <a:gd name="connsiteX63" fmla="*/ 2093362 w 2980618"/>
                <a:gd name="connsiteY63" fmla="*/ 1959679 h 2834532"/>
                <a:gd name="connsiteX64" fmla="*/ 2092971 w 2980618"/>
                <a:gd name="connsiteY64" fmla="*/ 1961224 h 2834532"/>
                <a:gd name="connsiteX65" fmla="*/ 1653289 w 2980618"/>
                <a:gd name="connsiteY65" fmla="*/ 1725882 h 2834532"/>
                <a:gd name="connsiteX66" fmla="*/ 1649835 w 2980618"/>
                <a:gd name="connsiteY66" fmla="*/ 1722434 h 2834532"/>
                <a:gd name="connsiteX67" fmla="*/ 1644344 w 2980618"/>
                <a:gd name="connsiteY67" fmla="*/ 1722811 h 2834532"/>
                <a:gd name="connsiteX68" fmla="*/ 1346537 w 2980618"/>
                <a:gd name="connsiteY68" fmla="*/ 1674736 h 2834532"/>
                <a:gd name="connsiteX69" fmla="*/ 1323524 w 2980618"/>
                <a:gd name="connsiteY69" fmla="*/ 1664427 h 2834532"/>
                <a:gd name="connsiteX70" fmla="*/ 608200 w 2980618"/>
                <a:gd name="connsiteY70" fmla="*/ 2834532 h 2834532"/>
                <a:gd name="connsiteX71" fmla="*/ 191832 w 2980618"/>
                <a:gd name="connsiteY71" fmla="*/ 2568572 h 2834532"/>
                <a:gd name="connsiteX0" fmla="*/ 442153 w 2825458"/>
                <a:gd name="connsiteY0" fmla="*/ 1766659 h 2834532"/>
                <a:gd name="connsiteX1" fmla="*/ 747459 w 2825458"/>
                <a:gd name="connsiteY1" fmla="*/ 1228752 h 2834532"/>
                <a:gd name="connsiteX2" fmla="*/ 753175 w 2825458"/>
                <a:gd name="connsiteY2" fmla="*/ 1187307 h 2834532"/>
                <a:gd name="connsiteX3" fmla="*/ 1046217 w 2825458"/>
                <a:gd name="connsiteY3" fmla="*/ 682846 h 2834532"/>
                <a:gd name="connsiteX4" fmla="*/ 1199241 w 2825458"/>
                <a:gd name="connsiteY4" fmla="*/ 553328 h 2834532"/>
                <a:gd name="connsiteX5" fmla="*/ 1239207 w 2825458"/>
                <a:gd name="connsiteY5" fmla="*/ 527192 h 2834532"/>
                <a:gd name="connsiteX6" fmla="*/ 1271430 w 2825458"/>
                <a:gd name="connsiteY6" fmla="*/ 468229 h 2834532"/>
                <a:gd name="connsiteX7" fmla="*/ 1656191 w 2825458"/>
                <a:gd name="connsiteY7" fmla="*/ 64562 h 2834532"/>
                <a:gd name="connsiteX8" fmla="*/ 1721518 w 2825458"/>
                <a:gd name="connsiteY8" fmla="*/ 24996 h 2834532"/>
                <a:gd name="connsiteX9" fmla="*/ 1731083 w 2825458"/>
                <a:gd name="connsiteY9" fmla="*/ 18295 h 2834532"/>
                <a:gd name="connsiteX10" fmla="*/ 1788205 w 2825458"/>
                <a:gd name="connsiteY10" fmla="*/ 519 h 2834532"/>
                <a:gd name="connsiteX11" fmla="*/ 1846862 w 2825458"/>
                <a:gd name="connsiteY11" fmla="*/ 8366 h 2834532"/>
                <a:gd name="connsiteX12" fmla="*/ 1882439 w 2825458"/>
                <a:gd name="connsiteY12" fmla="*/ 28425 h 2834532"/>
                <a:gd name="connsiteX13" fmla="*/ 1901680 w 2825458"/>
                <a:gd name="connsiteY13" fmla="*/ 222912 h 2834532"/>
                <a:gd name="connsiteX14" fmla="*/ 1859365 w 2825458"/>
                <a:gd name="connsiteY14" fmla="*/ 259253 h 2834532"/>
                <a:gd name="connsiteX15" fmla="*/ 1853291 w 2825458"/>
                <a:gd name="connsiteY15" fmla="*/ 261963 h 2834532"/>
                <a:gd name="connsiteX16" fmla="*/ 1804878 w 2825458"/>
                <a:gd name="connsiteY16" fmla="*/ 291284 h 2834532"/>
                <a:gd name="connsiteX17" fmla="*/ 1703805 w 2825458"/>
                <a:gd name="connsiteY17" fmla="*/ 367552 h 2834532"/>
                <a:gd name="connsiteX18" fmla="*/ 1681630 w 2825458"/>
                <a:gd name="connsiteY18" fmla="*/ 388026 h 2834532"/>
                <a:gd name="connsiteX19" fmla="*/ 1688555 w 2825458"/>
                <a:gd name="connsiteY19" fmla="*/ 388641 h 2834532"/>
                <a:gd name="connsiteX20" fmla="*/ 1716128 w 2825458"/>
                <a:gd name="connsiteY20" fmla="*/ 371922 h 2834532"/>
                <a:gd name="connsiteX21" fmla="*/ 2351211 w 2825458"/>
                <a:gd name="connsiteY21" fmla="*/ 221726 h 2834532"/>
                <a:gd name="connsiteX22" fmla="*/ 2458889 w 2825458"/>
                <a:gd name="connsiteY22" fmla="*/ 230459 h 2834532"/>
                <a:gd name="connsiteX23" fmla="*/ 2467089 w 2825458"/>
                <a:gd name="connsiteY23" fmla="*/ 230583 h 2834532"/>
                <a:gd name="connsiteX24" fmla="*/ 2522902 w 2825458"/>
                <a:gd name="connsiteY24" fmla="*/ 249160 h 2834532"/>
                <a:gd name="connsiteX25" fmla="*/ 2573507 w 2825458"/>
                <a:gd name="connsiteY25" fmla="*/ 456106 h 2834532"/>
                <a:gd name="connsiteX26" fmla="*/ 2424324 w 2825458"/>
                <a:gd name="connsiteY26" fmla="*/ 532687 h 2834532"/>
                <a:gd name="connsiteX27" fmla="*/ 2409092 w 2825458"/>
                <a:gd name="connsiteY27" fmla="*/ 529340 h 2834532"/>
                <a:gd name="connsiteX28" fmla="*/ 2340158 w 2825458"/>
                <a:gd name="connsiteY28" fmla="*/ 523748 h 2834532"/>
                <a:gd name="connsiteX29" fmla="*/ 1909889 w 2825458"/>
                <a:gd name="connsiteY29" fmla="*/ 612201 h 2834532"/>
                <a:gd name="connsiteX30" fmla="*/ 1883224 w 2825458"/>
                <a:gd name="connsiteY30" fmla="*/ 626136 h 2834532"/>
                <a:gd name="connsiteX31" fmla="*/ 1923698 w 2825458"/>
                <a:gd name="connsiteY31" fmla="*/ 612906 h 2834532"/>
                <a:gd name="connsiteX32" fmla="*/ 2610030 w 2825458"/>
                <a:gd name="connsiteY32" fmla="*/ 622246 h 2834532"/>
                <a:gd name="connsiteX33" fmla="*/ 2702929 w 2825458"/>
                <a:gd name="connsiteY33" fmla="*/ 654960 h 2834532"/>
                <a:gd name="connsiteX34" fmla="*/ 2710432 w 2825458"/>
                <a:gd name="connsiteY34" fmla="*/ 656764 h 2834532"/>
                <a:gd name="connsiteX35" fmla="*/ 2741152 w 2825458"/>
                <a:gd name="connsiteY35" fmla="*/ 670869 h 2834532"/>
                <a:gd name="connsiteX36" fmla="*/ 2804095 w 2825458"/>
                <a:gd name="connsiteY36" fmla="*/ 894442 h 2834532"/>
                <a:gd name="connsiteX37" fmla="*/ 2609273 w 2825458"/>
                <a:gd name="connsiteY37" fmla="*/ 964019 h 2834532"/>
                <a:gd name="connsiteX38" fmla="*/ 2587513 w 2825458"/>
                <a:gd name="connsiteY38" fmla="*/ 954028 h 2834532"/>
                <a:gd name="connsiteX39" fmla="*/ 2587056 w 2825458"/>
                <a:gd name="connsiteY39" fmla="*/ 955170 h 2834532"/>
                <a:gd name="connsiteX40" fmla="*/ 2081852 w 2825458"/>
                <a:gd name="connsiteY40" fmla="*/ 906370 h 2834532"/>
                <a:gd name="connsiteX41" fmla="*/ 2020885 w 2825458"/>
                <a:gd name="connsiteY41" fmla="*/ 920467 h 2834532"/>
                <a:gd name="connsiteX42" fmla="*/ 2081124 w 2825458"/>
                <a:gd name="connsiteY42" fmla="*/ 918975 h 2834532"/>
                <a:gd name="connsiteX43" fmla="*/ 2511948 w 2825458"/>
                <a:gd name="connsiteY43" fmla="*/ 1027310 h 2834532"/>
                <a:gd name="connsiteX44" fmla="*/ 2588293 w 2825458"/>
                <a:gd name="connsiteY44" fmla="*/ 1069701 h 2834532"/>
                <a:gd name="connsiteX45" fmla="*/ 2661723 w 2825458"/>
                <a:gd name="connsiteY45" fmla="*/ 1119089 h 2834532"/>
                <a:gd name="connsiteX46" fmla="*/ 2661637 w 2825458"/>
                <a:gd name="connsiteY46" fmla="*/ 1119207 h 2834532"/>
                <a:gd name="connsiteX47" fmla="*/ 2671107 w 2825458"/>
                <a:gd name="connsiteY47" fmla="*/ 1124950 h 2834532"/>
                <a:gd name="connsiteX48" fmla="*/ 2718664 w 2825458"/>
                <a:gd name="connsiteY48" fmla="*/ 1310268 h 2834532"/>
                <a:gd name="connsiteX49" fmla="*/ 2514998 w 2825458"/>
                <a:gd name="connsiteY49" fmla="*/ 1378351 h 2834532"/>
                <a:gd name="connsiteX50" fmla="*/ 2488307 w 2825458"/>
                <a:gd name="connsiteY50" fmla="*/ 1362168 h 2834532"/>
                <a:gd name="connsiteX51" fmla="*/ 2481135 w 2825458"/>
                <a:gd name="connsiteY51" fmla="*/ 1355617 h 2834532"/>
                <a:gd name="connsiteX52" fmla="*/ 2433197 w 2825458"/>
                <a:gd name="connsiteY52" fmla="*/ 1323375 h 2834532"/>
                <a:gd name="connsiteX53" fmla="*/ 1675074 w 2825458"/>
                <a:gd name="connsiteY53" fmla="*/ 1319769 h 2834532"/>
                <a:gd name="connsiteX54" fmla="*/ 1638013 w 2825458"/>
                <a:gd name="connsiteY54" fmla="*/ 1344032 h 2834532"/>
                <a:gd name="connsiteX55" fmla="*/ 1656522 w 2825458"/>
                <a:gd name="connsiteY55" fmla="*/ 1371210 h 2834532"/>
                <a:gd name="connsiteX56" fmla="*/ 2025351 w 2825458"/>
                <a:gd name="connsiteY56" fmla="*/ 1613826 h 2834532"/>
                <a:gd name="connsiteX57" fmla="*/ 2025219 w 2825458"/>
                <a:gd name="connsiteY57" fmla="*/ 1614358 h 2834532"/>
                <a:gd name="connsiteX58" fmla="*/ 2045684 w 2825458"/>
                <a:gd name="connsiteY58" fmla="*/ 1619675 h 2834532"/>
                <a:gd name="connsiteX59" fmla="*/ 2162517 w 2825458"/>
                <a:gd name="connsiteY59" fmla="*/ 1779203 h 2834532"/>
                <a:gd name="connsiteX60" fmla="*/ 1992235 w 2825458"/>
                <a:gd name="connsiteY60" fmla="*/ 1966261 h 2834532"/>
                <a:gd name="connsiteX61" fmla="*/ 1956059 w 2825458"/>
                <a:gd name="connsiteY61" fmla="*/ 1964317 h 2834532"/>
                <a:gd name="connsiteX62" fmla="*/ 1938202 w 2825458"/>
                <a:gd name="connsiteY62" fmla="*/ 1959679 h 2834532"/>
                <a:gd name="connsiteX63" fmla="*/ 1937811 w 2825458"/>
                <a:gd name="connsiteY63" fmla="*/ 1961224 h 2834532"/>
                <a:gd name="connsiteX64" fmla="*/ 1498129 w 2825458"/>
                <a:gd name="connsiteY64" fmla="*/ 1725882 h 2834532"/>
                <a:gd name="connsiteX65" fmla="*/ 1494675 w 2825458"/>
                <a:gd name="connsiteY65" fmla="*/ 1722434 h 2834532"/>
                <a:gd name="connsiteX66" fmla="*/ 1489184 w 2825458"/>
                <a:gd name="connsiteY66" fmla="*/ 1722811 h 2834532"/>
                <a:gd name="connsiteX67" fmla="*/ 1191377 w 2825458"/>
                <a:gd name="connsiteY67" fmla="*/ 1674736 h 2834532"/>
                <a:gd name="connsiteX68" fmla="*/ 1168364 w 2825458"/>
                <a:gd name="connsiteY68" fmla="*/ 1664427 h 2834532"/>
                <a:gd name="connsiteX69" fmla="*/ 453040 w 2825458"/>
                <a:gd name="connsiteY69" fmla="*/ 2834532 h 2834532"/>
                <a:gd name="connsiteX70" fmla="*/ 36672 w 2825458"/>
                <a:gd name="connsiteY70" fmla="*/ 2568572 h 2834532"/>
                <a:gd name="connsiteX0" fmla="*/ 0 w 2383305"/>
                <a:gd name="connsiteY0" fmla="*/ 1766659 h 2834532"/>
                <a:gd name="connsiteX1" fmla="*/ 305306 w 2383305"/>
                <a:gd name="connsiteY1" fmla="*/ 1228752 h 2834532"/>
                <a:gd name="connsiteX2" fmla="*/ 311022 w 2383305"/>
                <a:gd name="connsiteY2" fmla="*/ 1187307 h 2834532"/>
                <a:gd name="connsiteX3" fmla="*/ 604064 w 2383305"/>
                <a:gd name="connsiteY3" fmla="*/ 682846 h 2834532"/>
                <a:gd name="connsiteX4" fmla="*/ 757088 w 2383305"/>
                <a:gd name="connsiteY4" fmla="*/ 553328 h 2834532"/>
                <a:gd name="connsiteX5" fmla="*/ 797054 w 2383305"/>
                <a:gd name="connsiteY5" fmla="*/ 527192 h 2834532"/>
                <a:gd name="connsiteX6" fmla="*/ 829277 w 2383305"/>
                <a:gd name="connsiteY6" fmla="*/ 468229 h 2834532"/>
                <a:gd name="connsiteX7" fmla="*/ 1214038 w 2383305"/>
                <a:gd name="connsiteY7" fmla="*/ 64562 h 2834532"/>
                <a:gd name="connsiteX8" fmla="*/ 1279365 w 2383305"/>
                <a:gd name="connsiteY8" fmla="*/ 24996 h 2834532"/>
                <a:gd name="connsiteX9" fmla="*/ 1288930 w 2383305"/>
                <a:gd name="connsiteY9" fmla="*/ 18295 h 2834532"/>
                <a:gd name="connsiteX10" fmla="*/ 1346052 w 2383305"/>
                <a:gd name="connsiteY10" fmla="*/ 519 h 2834532"/>
                <a:gd name="connsiteX11" fmla="*/ 1404709 w 2383305"/>
                <a:gd name="connsiteY11" fmla="*/ 8366 h 2834532"/>
                <a:gd name="connsiteX12" fmla="*/ 1440286 w 2383305"/>
                <a:gd name="connsiteY12" fmla="*/ 28425 h 2834532"/>
                <a:gd name="connsiteX13" fmla="*/ 1459527 w 2383305"/>
                <a:gd name="connsiteY13" fmla="*/ 222912 h 2834532"/>
                <a:gd name="connsiteX14" fmla="*/ 1417212 w 2383305"/>
                <a:gd name="connsiteY14" fmla="*/ 259253 h 2834532"/>
                <a:gd name="connsiteX15" fmla="*/ 1411138 w 2383305"/>
                <a:gd name="connsiteY15" fmla="*/ 261963 h 2834532"/>
                <a:gd name="connsiteX16" fmla="*/ 1362725 w 2383305"/>
                <a:gd name="connsiteY16" fmla="*/ 291284 h 2834532"/>
                <a:gd name="connsiteX17" fmla="*/ 1261652 w 2383305"/>
                <a:gd name="connsiteY17" fmla="*/ 367552 h 2834532"/>
                <a:gd name="connsiteX18" fmla="*/ 1239477 w 2383305"/>
                <a:gd name="connsiteY18" fmla="*/ 388026 h 2834532"/>
                <a:gd name="connsiteX19" fmla="*/ 1246402 w 2383305"/>
                <a:gd name="connsiteY19" fmla="*/ 388641 h 2834532"/>
                <a:gd name="connsiteX20" fmla="*/ 1273975 w 2383305"/>
                <a:gd name="connsiteY20" fmla="*/ 371922 h 2834532"/>
                <a:gd name="connsiteX21" fmla="*/ 1909058 w 2383305"/>
                <a:gd name="connsiteY21" fmla="*/ 221726 h 2834532"/>
                <a:gd name="connsiteX22" fmla="*/ 2016736 w 2383305"/>
                <a:gd name="connsiteY22" fmla="*/ 230459 h 2834532"/>
                <a:gd name="connsiteX23" fmla="*/ 2024936 w 2383305"/>
                <a:gd name="connsiteY23" fmla="*/ 230583 h 2834532"/>
                <a:gd name="connsiteX24" fmla="*/ 2080749 w 2383305"/>
                <a:gd name="connsiteY24" fmla="*/ 249160 h 2834532"/>
                <a:gd name="connsiteX25" fmla="*/ 2131354 w 2383305"/>
                <a:gd name="connsiteY25" fmla="*/ 456106 h 2834532"/>
                <a:gd name="connsiteX26" fmla="*/ 1982171 w 2383305"/>
                <a:gd name="connsiteY26" fmla="*/ 532687 h 2834532"/>
                <a:gd name="connsiteX27" fmla="*/ 1966939 w 2383305"/>
                <a:gd name="connsiteY27" fmla="*/ 529340 h 2834532"/>
                <a:gd name="connsiteX28" fmla="*/ 1898005 w 2383305"/>
                <a:gd name="connsiteY28" fmla="*/ 523748 h 2834532"/>
                <a:gd name="connsiteX29" fmla="*/ 1467736 w 2383305"/>
                <a:gd name="connsiteY29" fmla="*/ 612201 h 2834532"/>
                <a:gd name="connsiteX30" fmla="*/ 1441071 w 2383305"/>
                <a:gd name="connsiteY30" fmla="*/ 626136 h 2834532"/>
                <a:gd name="connsiteX31" fmla="*/ 1481545 w 2383305"/>
                <a:gd name="connsiteY31" fmla="*/ 612906 h 2834532"/>
                <a:gd name="connsiteX32" fmla="*/ 2167877 w 2383305"/>
                <a:gd name="connsiteY32" fmla="*/ 622246 h 2834532"/>
                <a:gd name="connsiteX33" fmla="*/ 2260776 w 2383305"/>
                <a:gd name="connsiteY33" fmla="*/ 654960 h 2834532"/>
                <a:gd name="connsiteX34" fmla="*/ 2268279 w 2383305"/>
                <a:gd name="connsiteY34" fmla="*/ 656764 h 2834532"/>
                <a:gd name="connsiteX35" fmla="*/ 2298999 w 2383305"/>
                <a:gd name="connsiteY35" fmla="*/ 670869 h 2834532"/>
                <a:gd name="connsiteX36" fmla="*/ 2361942 w 2383305"/>
                <a:gd name="connsiteY36" fmla="*/ 894442 h 2834532"/>
                <a:gd name="connsiteX37" fmla="*/ 2167120 w 2383305"/>
                <a:gd name="connsiteY37" fmla="*/ 964019 h 2834532"/>
                <a:gd name="connsiteX38" fmla="*/ 2145360 w 2383305"/>
                <a:gd name="connsiteY38" fmla="*/ 954028 h 2834532"/>
                <a:gd name="connsiteX39" fmla="*/ 2144903 w 2383305"/>
                <a:gd name="connsiteY39" fmla="*/ 955170 h 2834532"/>
                <a:gd name="connsiteX40" fmla="*/ 1639699 w 2383305"/>
                <a:gd name="connsiteY40" fmla="*/ 906370 h 2834532"/>
                <a:gd name="connsiteX41" fmla="*/ 1578732 w 2383305"/>
                <a:gd name="connsiteY41" fmla="*/ 920467 h 2834532"/>
                <a:gd name="connsiteX42" fmla="*/ 1638971 w 2383305"/>
                <a:gd name="connsiteY42" fmla="*/ 918975 h 2834532"/>
                <a:gd name="connsiteX43" fmla="*/ 2069795 w 2383305"/>
                <a:gd name="connsiteY43" fmla="*/ 1027310 h 2834532"/>
                <a:gd name="connsiteX44" fmla="*/ 2146140 w 2383305"/>
                <a:gd name="connsiteY44" fmla="*/ 1069701 h 2834532"/>
                <a:gd name="connsiteX45" fmla="*/ 2219570 w 2383305"/>
                <a:gd name="connsiteY45" fmla="*/ 1119089 h 2834532"/>
                <a:gd name="connsiteX46" fmla="*/ 2219484 w 2383305"/>
                <a:gd name="connsiteY46" fmla="*/ 1119207 h 2834532"/>
                <a:gd name="connsiteX47" fmla="*/ 2228954 w 2383305"/>
                <a:gd name="connsiteY47" fmla="*/ 1124950 h 2834532"/>
                <a:gd name="connsiteX48" fmla="*/ 2276511 w 2383305"/>
                <a:gd name="connsiteY48" fmla="*/ 1310268 h 2834532"/>
                <a:gd name="connsiteX49" fmla="*/ 2072845 w 2383305"/>
                <a:gd name="connsiteY49" fmla="*/ 1378351 h 2834532"/>
                <a:gd name="connsiteX50" fmla="*/ 2046154 w 2383305"/>
                <a:gd name="connsiteY50" fmla="*/ 1362168 h 2834532"/>
                <a:gd name="connsiteX51" fmla="*/ 2038982 w 2383305"/>
                <a:gd name="connsiteY51" fmla="*/ 1355617 h 2834532"/>
                <a:gd name="connsiteX52" fmla="*/ 1991044 w 2383305"/>
                <a:gd name="connsiteY52" fmla="*/ 1323375 h 2834532"/>
                <a:gd name="connsiteX53" fmla="*/ 1232921 w 2383305"/>
                <a:gd name="connsiteY53" fmla="*/ 1319769 h 2834532"/>
                <a:gd name="connsiteX54" fmla="*/ 1195860 w 2383305"/>
                <a:gd name="connsiteY54" fmla="*/ 1344032 h 2834532"/>
                <a:gd name="connsiteX55" fmla="*/ 1214369 w 2383305"/>
                <a:gd name="connsiteY55" fmla="*/ 1371210 h 2834532"/>
                <a:gd name="connsiteX56" fmla="*/ 1583198 w 2383305"/>
                <a:gd name="connsiteY56" fmla="*/ 1613826 h 2834532"/>
                <a:gd name="connsiteX57" fmla="*/ 1583066 w 2383305"/>
                <a:gd name="connsiteY57" fmla="*/ 1614358 h 2834532"/>
                <a:gd name="connsiteX58" fmla="*/ 1603531 w 2383305"/>
                <a:gd name="connsiteY58" fmla="*/ 1619675 h 2834532"/>
                <a:gd name="connsiteX59" fmla="*/ 1720364 w 2383305"/>
                <a:gd name="connsiteY59" fmla="*/ 1779203 h 2834532"/>
                <a:gd name="connsiteX60" fmla="*/ 1550082 w 2383305"/>
                <a:gd name="connsiteY60" fmla="*/ 1966261 h 2834532"/>
                <a:gd name="connsiteX61" fmla="*/ 1513906 w 2383305"/>
                <a:gd name="connsiteY61" fmla="*/ 1964317 h 2834532"/>
                <a:gd name="connsiteX62" fmla="*/ 1496049 w 2383305"/>
                <a:gd name="connsiteY62" fmla="*/ 1959679 h 2834532"/>
                <a:gd name="connsiteX63" fmla="*/ 1495658 w 2383305"/>
                <a:gd name="connsiteY63" fmla="*/ 1961224 h 2834532"/>
                <a:gd name="connsiteX64" fmla="*/ 1055976 w 2383305"/>
                <a:gd name="connsiteY64" fmla="*/ 1725882 h 2834532"/>
                <a:gd name="connsiteX65" fmla="*/ 1052522 w 2383305"/>
                <a:gd name="connsiteY65" fmla="*/ 1722434 h 2834532"/>
                <a:gd name="connsiteX66" fmla="*/ 1047031 w 2383305"/>
                <a:gd name="connsiteY66" fmla="*/ 1722811 h 2834532"/>
                <a:gd name="connsiteX67" fmla="*/ 749224 w 2383305"/>
                <a:gd name="connsiteY67" fmla="*/ 1674736 h 2834532"/>
                <a:gd name="connsiteX68" fmla="*/ 726211 w 2383305"/>
                <a:gd name="connsiteY68" fmla="*/ 1664427 h 2834532"/>
                <a:gd name="connsiteX69" fmla="*/ 10887 w 2383305"/>
                <a:gd name="connsiteY69" fmla="*/ 2834532 h 28345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</a:cxnLst>
              <a:rect l="l" t="t" r="r" b="b"/>
              <a:pathLst>
                <a:path w="2383305" h="2834532">
                  <a:moveTo>
                    <a:pt x="0" y="1766659"/>
                  </a:moveTo>
                  <a:cubicBezTo>
                    <a:pt x="140837" y="1516826"/>
                    <a:pt x="268732" y="1330179"/>
                    <a:pt x="305306" y="1228752"/>
                  </a:cubicBezTo>
                  <a:lnTo>
                    <a:pt x="311022" y="1187307"/>
                  </a:lnTo>
                  <a:cubicBezTo>
                    <a:pt x="340807" y="1027213"/>
                    <a:pt x="443059" y="842564"/>
                    <a:pt x="604064" y="682846"/>
                  </a:cubicBezTo>
                  <a:cubicBezTo>
                    <a:pt x="653259" y="634043"/>
                    <a:pt x="704739" y="590743"/>
                    <a:pt x="757088" y="553328"/>
                  </a:cubicBezTo>
                  <a:lnTo>
                    <a:pt x="797054" y="527192"/>
                  </a:lnTo>
                  <a:lnTo>
                    <a:pt x="829277" y="468229"/>
                  </a:lnTo>
                  <a:cubicBezTo>
                    <a:pt x="923557" y="308233"/>
                    <a:pt x="1054196" y="169337"/>
                    <a:pt x="1214038" y="64562"/>
                  </a:cubicBezTo>
                  <a:lnTo>
                    <a:pt x="1279365" y="24996"/>
                  </a:lnTo>
                  <a:lnTo>
                    <a:pt x="1288930" y="18295"/>
                  </a:lnTo>
                  <a:cubicBezTo>
                    <a:pt x="1306729" y="8232"/>
                    <a:pt x="1326263" y="2240"/>
                    <a:pt x="1346052" y="519"/>
                  </a:cubicBezTo>
                  <a:cubicBezTo>
                    <a:pt x="1365842" y="-1203"/>
                    <a:pt x="1385887" y="1346"/>
                    <a:pt x="1404709" y="8366"/>
                  </a:cubicBezTo>
                  <a:cubicBezTo>
                    <a:pt x="1417258" y="13044"/>
                    <a:pt x="1429263" y="19712"/>
                    <a:pt x="1440286" y="28425"/>
                  </a:cubicBezTo>
                  <a:cubicBezTo>
                    <a:pt x="1499081" y="74893"/>
                    <a:pt x="1507696" y="161966"/>
                    <a:pt x="1459527" y="222912"/>
                  </a:cubicBezTo>
                  <a:cubicBezTo>
                    <a:pt x="1447486" y="238147"/>
                    <a:pt x="1433035" y="250308"/>
                    <a:pt x="1417212" y="259253"/>
                  </a:cubicBezTo>
                  <a:lnTo>
                    <a:pt x="1411138" y="261963"/>
                  </a:lnTo>
                  <a:lnTo>
                    <a:pt x="1362725" y="291284"/>
                  </a:lnTo>
                  <a:cubicBezTo>
                    <a:pt x="1327133" y="314615"/>
                    <a:pt x="1293398" y="340117"/>
                    <a:pt x="1261652" y="367552"/>
                  </a:cubicBezTo>
                  <a:lnTo>
                    <a:pt x="1239477" y="388026"/>
                  </a:lnTo>
                  <a:lnTo>
                    <a:pt x="1246402" y="388641"/>
                  </a:lnTo>
                  <a:lnTo>
                    <a:pt x="1273975" y="371922"/>
                  </a:lnTo>
                  <a:cubicBezTo>
                    <a:pt x="1464367" y="267630"/>
                    <a:pt x="1682883" y="213313"/>
                    <a:pt x="1909058" y="221726"/>
                  </a:cubicBezTo>
                  <a:lnTo>
                    <a:pt x="2016736" y="230459"/>
                  </a:lnTo>
                  <a:lnTo>
                    <a:pt x="2024936" y="230583"/>
                  </a:lnTo>
                  <a:cubicBezTo>
                    <a:pt x="2044132" y="232789"/>
                    <a:pt x="2063102" y="238877"/>
                    <a:pt x="2080749" y="249160"/>
                  </a:cubicBezTo>
                  <a:cubicBezTo>
                    <a:pt x="2151330" y="290288"/>
                    <a:pt x="2173988" y="382942"/>
                    <a:pt x="2131354" y="456106"/>
                  </a:cubicBezTo>
                  <a:cubicBezTo>
                    <a:pt x="2099380" y="510978"/>
                    <a:pt x="2039759" y="539304"/>
                    <a:pt x="1982171" y="532687"/>
                  </a:cubicBezTo>
                  <a:lnTo>
                    <a:pt x="1966939" y="529340"/>
                  </a:lnTo>
                  <a:lnTo>
                    <a:pt x="1898005" y="523748"/>
                  </a:lnTo>
                  <a:cubicBezTo>
                    <a:pt x="1746409" y="518110"/>
                    <a:pt x="1599372" y="549846"/>
                    <a:pt x="1467736" y="612201"/>
                  </a:cubicBezTo>
                  <a:lnTo>
                    <a:pt x="1441071" y="626136"/>
                  </a:lnTo>
                  <a:lnTo>
                    <a:pt x="1481545" y="612906"/>
                  </a:lnTo>
                  <a:cubicBezTo>
                    <a:pt x="1702425" y="551921"/>
                    <a:pt x="1940282" y="552551"/>
                    <a:pt x="2167877" y="622246"/>
                  </a:cubicBezTo>
                  <a:lnTo>
                    <a:pt x="2260776" y="654960"/>
                  </a:lnTo>
                  <a:lnTo>
                    <a:pt x="2268279" y="656764"/>
                  </a:lnTo>
                  <a:cubicBezTo>
                    <a:pt x="2278752" y="660378"/>
                    <a:pt x="2289043" y="665067"/>
                    <a:pt x="2298999" y="670869"/>
                  </a:cubicBezTo>
                  <a:cubicBezTo>
                    <a:pt x="2378663" y="717290"/>
                    <a:pt x="2406843" y="817387"/>
                    <a:pt x="2361942" y="894442"/>
                  </a:cubicBezTo>
                  <a:cubicBezTo>
                    <a:pt x="2322653" y="961867"/>
                    <a:pt x="2240430" y="989309"/>
                    <a:pt x="2167120" y="964019"/>
                  </a:cubicBezTo>
                  <a:lnTo>
                    <a:pt x="2145360" y="954028"/>
                  </a:lnTo>
                  <a:cubicBezTo>
                    <a:pt x="2145207" y="954408"/>
                    <a:pt x="2145056" y="954790"/>
                    <a:pt x="2144903" y="955170"/>
                  </a:cubicBezTo>
                  <a:cubicBezTo>
                    <a:pt x="1980230" y="889417"/>
                    <a:pt x="1805217" y="874958"/>
                    <a:pt x="1639699" y="906370"/>
                  </a:cubicBezTo>
                  <a:lnTo>
                    <a:pt x="1578732" y="920467"/>
                  </a:lnTo>
                  <a:lnTo>
                    <a:pt x="1638971" y="918975"/>
                  </a:lnTo>
                  <a:cubicBezTo>
                    <a:pt x="1786696" y="923244"/>
                    <a:pt x="1933906" y="959240"/>
                    <a:pt x="2069795" y="1027310"/>
                  </a:cubicBezTo>
                  <a:cubicBezTo>
                    <a:pt x="2095679" y="1040276"/>
                    <a:pt x="2121153" y="1054404"/>
                    <a:pt x="2146140" y="1069701"/>
                  </a:cubicBezTo>
                  <a:cubicBezTo>
                    <a:pt x="2171126" y="1084996"/>
                    <a:pt x="2195630" y="1101458"/>
                    <a:pt x="2219570" y="1119089"/>
                  </a:cubicBezTo>
                  <a:cubicBezTo>
                    <a:pt x="2219541" y="1119128"/>
                    <a:pt x="2219513" y="1119168"/>
                    <a:pt x="2219484" y="1119207"/>
                  </a:cubicBezTo>
                  <a:lnTo>
                    <a:pt x="2228954" y="1124950"/>
                  </a:lnTo>
                  <a:cubicBezTo>
                    <a:pt x="2286240" y="1167916"/>
                    <a:pt x="2307781" y="1245128"/>
                    <a:pt x="2276511" y="1310268"/>
                  </a:cubicBezTo>
                  <a:cubicBezTo>
                    <a:pt x="2240773" y="1384711"/>
                    <a:pt x="2149587" y="1415193"/>
                    <a:pt x="2072845" y="1378351"/>
                  </a:cubicBezTo>
                  <a:cubicBezTo>
                    <a:pt x="2063251" y="1373746"/>
                    <a:pt x="2054339" y="1368306"/>
                    <a:pt x="2046154" y="1362168"/>
                  </a:cubicBezTo>
                  <a:lnTo>
                    <a:pt x="2038982" y="1355617"/>
                  </a:lnTo>
                  <a:lnTo>
                    <a:pt x="1991044" y="1323375"/>
                  </a:lnTo>
                  <a:cubicBezTo>
                    <a:pt x="1757785" y="1180591"/>
                    <a:pt x="1465054" y="1180686"/>
                    <a:pt x="1232921" y="1319769"/>
                  </a:cubicBezTo>
                  <a:lnTo>
                    <a:pt x="1195860" y="1344032"/>
                  </a:lnTo>
                  <a:lnTo>
                    <a:pt x="1214369" y="1371210"/>
                  </a:lnTo>
                  <a:cubicBezTo>
                    <a:pt x="1305570" y="1490198"/>
                    <a:pt x="1435020" y="1576488"/>
                    <a:pt x="1583198" y="1613826"/>
                  </a:cubicBezTo>
                  <a:lnTo>
                    <a:pt x="1583066" y="1614358"/>
                  </a:lnTo>
                  <a:lnTo>
                    <a:pt x="1603531" y="1619675"/>
                  </a:lnTo>
                  <a:cubicBezTo>
                    <a:pt x="1668925" y="1643795"/>
                    <a:pt x="1716895" y="1705190"/>
                    <a:pt x="1720364" y="1779203"/>
                  </a:cubicBezTo>
                  <a:cubicBezTo>
                    <a:pt x="1724990" y="1877887"/>
                    <a:pt x="1648752" y="1961636"/>
                    <a:pt x="1550082" y="1966261"/>
                  </a:cubicBezTo>
                  <a:cubicBezTo>
                    <a:pt x="1537748" y="1966839"/>
                    <a:pt x="1525647" y="1966154"/>
                    <a:pt x="1513906" y="1964317"/>
                  </a:cubicBezTo>
                  <a:lnTo>
                    <a:pt x="1496049" y="1959679"/>
                  </a:lnTo>
                  <a:cubicBezTo>
                    <a:pt x="1495918" y="1960194"/>
                    <a:pt x="1495789" y="1960709"/>
                    <a:pt x="1495658" y="1961224"/>
                  </a:cubicBezTo>
                  <a:cubicBezTo>
                    <a:pt x="1329958" y="1919470"/>
                    <a:pt x="1179528" y="1837802"/>
                    <a:pt x="1055976" y="1725882"/>
                  </a:cubicBezTo>
                  <a:lnTo>
                    <a:pt x="1052522" y="1722434"/>
                  </a:lnTo>
                  <a:lnTo>
                    <a:pt x="1047031" y="1722811"/>
                  </a:lnTo>
                  <a:cubicBezTo>
                    <a:pt x="941356" y="1726254"/>
                    <a:pt x="839753" y="1710324"/>
                    <a:pt x="749224" y="1674736"/>
                  </a:cubicBezTo>
                  <a:lnTo>
                    <a:pt x="726211" y="1664427"/>
                  </a:lnTo>
                  <a:lnTo>
                    <a:pt x="10887" y="2834532"/>
                  </a:lnTo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830F439A-F89E-4A28-A1FF-301EA9D14FC2}"/>
                </a:ext>
              </a:extLst>
            </p:cNvPr>
            <p:cNvSpPr/>
            <p:nvPr/>
          </p:nvSpPr>
          <p:spPr bwMode="auto">
            <a:xfrm>
              <a:off x="6566189" y="240142"/>
              <a:ext cx="3017520" cy="2953546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>
                <a:alpha val="30000"/>
              </a:srgbClr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69939265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A4 210 x 297 mm</PresentationFormat>
  <Paragraphs>11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hari001_開けるな、開けないでの貼り紙</dc:title>
  <dc:subject>hari001_開けるな、開けないでの貼り紙</dc:subject>
  <dc:creator>でじけろお</dc:creator>
  <cp:lastModifiedBy/>
  <cp:revision>1</cp:revision>
  <dcterms:created xsi:type="dcterms:W3CDTF">2014-07-30T05:46:22Z</dcterms:created>
  <dcterms:modified xsi:type="dcterms:W3CDTF">2022-04-01T00:26:50Z</dcterms:modified>
  <cp:version>1</cp:version>
</cp:coreProperties>
</file>

<file path=docProps/thumbnail.jpeg>
</file>